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22"/>
  </p:notesMasterIdLst>
  <p:handoutMasterIdLst>
    <p:handoutMasterId r:id="rId23"/>
  </p:handoutMasterIdLst>
  <p:sldIdLst>
    <p:sldId id="399" r:id="rId5"/>
    <p:sldId id="430" r:id="rId6"/>
    <p:sldId id="795" r:id="rId7"/>
    <p:sldId id="458" r:id="rId8"/>
    <p:sldId id="796" r:id="rId9"/>
    <p:sldId id="800" r:id="rId10"/>
    <p:sldId id="804" r:id="rId11"/>
    <p:sldId id="438" r:id="rId12"/>
    <p:sldId id="792" r:id="rId13"/>
    <p:sldId id="812" r:id="rId14"/>
    <p:sldId id="820" r:id="rId15"/>
    <p:sldId id="818" r:id="rId16"/>
    <p:sldId id="807" r:id="rId17"/>
    <p:sldId id="810" r:id="rId18"/>
    <p:sldId id="819" r:id="rId19"/>
    <p:sldId id="460" r:id="rId20"/>
    <p:sldId id="428" r:id="rId21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4EEAE07-C0F5-4726-92E0-F8FF7DB54521}">
          <p14:sldIdLst>
            <p14:sldId id="399"/>
            <p14:sldId id="430"/>
            <p14:sldId id="795"/>
            <p14:sldId id="458"/>
            <p14:sldId id="796"/>
            <p14:sldId id="800"/>
            <p14:sldId id="804"/>
            <p14:sldId id="438"/>
            <p14:sldId id="792"/>
            <p14:sldId id="812"/>
            <p14:sldId id="820"/>
            <p14:sldId id="818"/>
            <p14:sldId id="807"/>
            <p14:sldId id="810"/>
            <p14:sldId id="819"/>
            <p14:sldId id="460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Lira Urdiana" initials="LLU" lastIdx="0" clrIdx="0">
    <p:extLst>
      <p:ext uri="{19B8F6BF-5375-455C-9EA6-DF929625EA0E}">
        <p15:presenceInfo xmlns:p15="http://schemas.microsoft.com/office/powerpoint/2012/main" userId="S-1-5-21-2309162922-3210464778-2713107381-19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463"/>
    <a:srgbClr val="B38E5D"/>
    <a:srgbClr val="C49F6D"/>
    <a:srgbClr val="EC9B30"/>
    <a:srgbClr val="006666"/>
    <a:srgbClr val="E54D63"/>
    <a:srgbClr val="0E9B03"/>
    <a:srgbClr val="0A7402"/>
    <a:srgbClr val="002E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  <p:guide orient="horz" pos="2260"/>
        <p:guide orient="horz" pos="2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8"/>
    </p:cViewPr>
  </p:sorterViewPr>
  <p:notesViewPr>
    <p:cSldViewPr snapToGrid="0">
      <p:cViewPr varScale="1">
        <p:scale>
          <a:sx n="52" d="100"/>
          <a:sy n="52" d="100"/>
        </p:scale>
        <p:origin x="28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1F7BF-F2AC-4B63-AE8B-5ECF095E1B8F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95D9B2E4-9534-443E-89B8-052E687DC315}">
      <dgm:prSet phldrT="[Texto]" custT="1"/>
      <dgm:spPr/>
      <dgm:t>
        <a:bodyPr/>
        <a:lstStyle/>
        <a:p>
          <a:pPr algn="l"/>
          <a:r>
            <a:rPr lang="es-MX" sz="1800" b="1" dirty="0">
              <a:solidFill>
                <a:schemeClr val="accent2"/>
              </a:solidFill>
              <a:latin typeface="+mn-lt"/>
            </a:rPr>
            <a:t>REGISTRO</a:t>
          </a:r>
        </a:p>
        <a:p>
          <a:pPr algn="l"/>
          <a:r>
            <a:rPr lang="es-MX" sz="1600" b="0" dirty="0">
              <a:latin typeface="Montserrat Light" panose="00000400000000000000" pitchFamily="2" charset="0"/>
            </a:rPr>
            <a:t>- Obtención de la </a:t>
          </a:r>
        </a:p>
        <a:p>
          <a:pPr algn="l"/>
          <a:r>
            <a:rPr lang="es-MX" sz="1600" b="1" dirty="0">
              <a:latin typeface="Montserrat Light" panose="00000400000000000000" pitchFamily="2" charset="0"/>
            </a:rPr>
            <a:t>CURR. </a:t>
          </a:r>
        </a:p>
      </dgm:t>
    </dgm:pt>
    <dgm:pt modelId="{79A588E8-F72C-40E3-ADE8-BD6CCB8A56C6}" type="parTrans" cxnId="{1B46692E-6E9F-4393-AD25-67D91748DAFD}">
      <dgm:prSet/>
      <dgm:spPr/>
      <dgm:t>
        <a:bodyPr/>
        <a:lstStyle/>
        <a:p>
          <a:endParaRPr lang="es-MX" sz="2000"/>
        </a:p>
      </dgm:t>
    </dgm:pt>
    <dgm:pt modelId="{A1A36050-3048-4546-8AAA-376732426FDC}" type="sibTrans" cxnId="{1B46692E-6E9F-4393-AD25-67D91748DAFD}">
      <dgm:prSet/>
      <dgm:spPr/>
      <dgm:t>
        <a:bodyPr/>
        <a:lstStyle/>
        <a:p>
          <a:endParaRPr lang="es-MX" sz="2000"/>
        </a:p>
      </dgm:t>
    </dgm:pt>
    <dgm:pt modelId="{C65E24C9-CA40-444C-A884-A23B43221C87}">
      <dgm:prSet phldrT="[Texto]" custT="1"/>
      <dgm:spPr/>
      <dgm:t>
        <a:bodyPr/>
        <a:lstStyle/>
        <a:p>
          <a:pPr algn="just"/>
          <a:r>
            <a:rPr lang="es-MX" sz="1800" b="1" kern="1200" dirty="0">
              <a:solidFill>
                <a:schemeClr val="accent2"/>
              </a:solidFill>
              <a:latin typeface="+mn-lt"/>
            </a:rPr>
            <a:t>AUTORIZACIÓN</a:t>
          </a:r>
          <a:endParaRPr lang="es-MX" sz="1600" b="0" kern="1200" dirty="0">
            <a:solidFill>
              <a:schemeClr val="accent2"/>
            </a:solidFill>
            <a:latin typeface="+mn-lt"/>
          </a:endParaRPr>
        </a:p>
        <a:p>
          <a:pPr algn="just"/>
          <a:r>
            <a:rPr lang="es-MX" sz="1600" b="0" kern="1200" dirty="0">
              <a:latin typeface="+mn-lt"/>
            </a:rPr>
            <a:t>- 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Autorización del Sistema registrado para implementar en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Proyecto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.|</a:t>
          </a:r>
        </a:p>
      </dgm:t>
    </dgm:pt>
    <dgm:pt modelId="{3202F76C-095B-4D28-8BDE-779833165131}" type="parTrans" cxnId="{DE613F9B-9831-4B50-802D-42B9F084883F}">
      <dgm:prSet/>
      <dgm:spPr/>
      <dgm:t>
        <a:bodyPr/>
        <a:lstStyle/>
        <a:p>
          <a:endParaRPr lang="es-MX" sz="2000"/>
        </a:p>
      </dgm:t>
    </dgm:pt>
    <dgm:pt modelId="{CCEB9DA7-6786-4F4B-916B-018DFAA4DA9C}" type="sibTrans" cxnId="{DE613F9B-9831-4B50-802D-42B9F084883F}">
      <dgm:prSet/>
      <dgm:spPr/>
      <dgm:t>
        <a:bodyPr/>
        <a:lstStyle/>
        <a:p>
          <a:endParaRPr lang="es-MX" sz="2000"/>
        </a:p>
      </dgm:t>
    </dgm:pt>
    <dgm:pt modelId="{442FC5C4-AD5D-400F-80A8-9C8495FFF53D}">
      <dgm:prSet phldrT="[Texto]" custT="1"/>
      <dgm:spPr/>
      <dgm:t>
        <a:bodyPr/>
        <a:lstStyle/>
        <a:p>
          <a:pPr algn="just"/>
          <a:r>
            <a:rPr lang="es-MX" sz="1800" b="1" kern="1200" dirty="0">
              <a:solidFill>
                <a:schemeClr val="accent2"/>
              </a:solidFill>
              <a:latin typeface="+mn-lt"/>
            </a:rPr>
            <a:t>MODIFICACIÓN</a:t>
          </a:r>
          <a:endParaRPr lang="es-MX" sz="1600" b="0" kern="1200" dirty="0">
            <a:solidFill>
              <a:schemeClr val="accent2"/>
            </a:solidFill>
            <a:latin typeface="+mn-lt"/>
          </a:endParaRPr>
        </a:p>
        <a:p>
          <a:pPr algn="just"/>
          <a:r>
            <a:rPr lang="es-MX" sz="1600" b="0" kern="1200" dirty="0">
              <a:latin typeface="+mn-lt"/>
            </a:rPr>
            <a:t>-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En caso de que el Regulado decida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cambiar 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de Sistema de Administración.</a:t>
          </a:r>
        </a:p>
        <a:p>
          <a:pPr algn="just"/>
          <a:r>
            <a:rPr lang="es-MX" sz="1600" b="0" kern="1200" dirty="0">
              <a:latin typeface="+mn-lt"/>
            </a:rPr>
            <a:t>- 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Si el Regulado decide realizar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modificaciones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 al proyecto.  </a:t>
          </a:r>
        </a:p>
        <a:p>
          <a:pPr algn="just"/>
          <a:endParaRPr lang="es-MX" sz="1600" b="1" kern="1200" dirty="0">
            <a:latin typeface="+mn-lt"/>
          </a:endParaRPr>
        </a:p>
      </dgm:t>
    </dgm:pt>
    <dgm:pt modelId="{BA58F527-D0AE-4CBD-8BEA-6516DE2F8A4E}" type="parTrans" cxnId="{E794766E-7AC4-4F28-9694-66B9FFCE05ED}">
      <dgm:prSet/>
      <dgm:spPr/>
      <dgm:t>
        <a:bodyPr/>
        <a:lstStyle/>
        <a:p>
          <a:endParaRPr lang="es-MX" sz="2000"/>
        </a:p>
      </dgm:t>
    </dgm:pt>
    <dgm:pt modelId="{1EA46586-EF35-4E4D-A78A-FE19CA2BFDD3}" type="sibTrans" cxnId="{E794766E-7AC4-4F28-9694-66B9FFCE05ED}">
      <dgm:prSet/>
      <dgm:spPr/>
      <dgm:t>
        <a:bodyPr/>
        <a:lstStyle/>
        <a:p>
          <a:endParaRPr lang="es-MX" sz="2000"/>
        </a:p>
      </dgm:t>
    </dgm:pt>
    <dgm:pt modelId="{07D6CBC3-894D-4686-AB5B-4D6216F124B1}">
      <dgm:prSet phldrT="[Texto]" custT="1"/>
      <dgm:spPr/>
      <dgm:t>
        <a:bodyPr/>
        <a:lstStyle/>
        <a:p>
          <a:pPr algn="just"/>
          <a:r>
            <a:rPr lang="es-MX" sz="1800" b="1" kern="1200" dirty="0">
              <a:solidFill>
                <a:schemeClr val="accent2"/>
              </a:solidFill>
              <a:latin typeface="+mn-lt"/>
            </a:rPr>
            <a:t>SEGUIMIENTO</a:t>
          </a:r>
        </a:p>
        <a:p>
          <a:pPr algn="just"/>
          <a:r>
            <a:rPr lang="es-MX" sz="1600" b="1" kern="1200" dirty="0">
              <a:latin typeface="+mn-lt"/>
            </a:rPr>
            <a:t>-</a:t>
          </a:r>
          <a:r>
            <a:rPr lang="es-MX" sz="1600" b="0" kern="1200" dirty="0">
              <a:latin typeface="+mn-lt"/>
            </a:rPr>
            <a:t>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Informes semestrales 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de cumplimiento al Programa de Implementación. </a:t>
          </a:r>
        </a:p>
        <a:p>
          <a:pPr algn="just"/>
          <a:r>
            <a:rPr lang="es-MX" sz="1600" b="1" kern="1200" dirty="0">
              <a:latin typeface="+mn-lt"/>
            </a:rPr>
            <a:t>-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Reportes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 de seguimiento</a:t>
          </a:r>
          <a:r>
            <a:rPr lang="es-MX" sz="1600" b="0" kern="1200" dirty="0">
              <a:latin typeface="+mn-lt"/>
            </a:rPr>
            <a:t>. </a:t>
          </a:r>
        </a:p>
        <a:p>
          <a:pPr algn="just"/>
          <a:r>
            <a:rPr lang="es-MX" sz="1600" b="1" kern="1200" dirty="0">
              <a:latin typeface="+mn-lt"/>
            </a:rPr>
            <a:t>-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Informe de resultados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 de la auditoría externa al Sistema de Administración. </a:t>
          </a:r>
        </a:p>
      </dgm:t>
    </dgm:pt>
    <dgm:pt modelId="{C89B376F-4F41-4FE0-AD9C-89680C74538A}" type="parTrans" cxnId="{D43F313D-FE06-4D6A-8C89-56A5E990A4AF}">
      <dgm:prSet/>
      <dgm:spPr/>
      <dgm:t>
        <a:bodyPr/>
        <a:lstStyle/>
        <a:p>
          <a:endParaRPr lang="es-MX" sz="2000"/>
        </a:p>
      </dgm:t>
    </dgm:pt>
    <dgm:pt modelId="{58D88322-6720-46BA-A014-398A0C2138E5}" type="sibTrans" cxnId="{D43F313D-FE06-4D6A-8C89-56A5E990A4AF}">
      <dgm:prSet/>
      <dgm:spPr/>
      <dgm:t>
        <a:bodyPr/>
        <a:lstStyle/>
        <a:p>
          <a:endParaRPr lang="es-MX" sz="2000"/>
        </a:p>
      </dgm:t>
    </dgm:pt>
    <dgm:pt modelId="{714BCF07-4582-481E-8F3F-5D2BA4EE21D9}" type="pres">
      <dgm:prSet presAssocID="{BE11F7BF-F2AC-4B63-AE8B-5ECF095E1B8F}" presName="rootnode" presStyleCnt="0">
        <dgm:presLayoutVars>
          <dgm:chMax/>
          <dgm:chPref/>
          <dgm:dir/>
          <dgm:animLvl val="lvl"/>
        </dgm:presLayoutVars>
      </dgm:prSet>
      <dgm:spPr/>
    </dgm:pt>
    <dgm:pt modelId="{AE576291-9F3A-401A-AB4C-353DFEEA28EA}" type="pres">
      <dgm:prSet presAssocID="{95D9B2E4-9534-443E-89B8-052E687DC315}" presName="composite" presStyleCnt="0"/>
      <dgm:spPr/>
    </dgm:pt>
    <dgm:pt modelId="{089B2DE5-08F0-4C5C-B798-DF26E392E84C}" type="pres">
      <dgm:prSet presAssocID="{95D9B2E4-9534-443E-89B8-052E687DC315}" presName="LShape" presStyleLbl="alignNode1" presStyleIdx="0" presStyleCnt="7" custScaleX="108510" custScaleY="114799" custLinFactNeighborX="3374" custLinFactNeighborY="4433"/>
      <dgm:spPr>
        <a:solidFill>
          <a:schemeClr val="accent1">
            <a:lumMod val="40000"/>
            <a:lumOff val="60000"/>
          </a:schemeClr>
        </a:solidFill>
      </dgm:spPr>
    </dgm:pt>
    <dgm:pt modelId="{5CB34B01-F805-460A-A25C-AFA0948C55A7}" type="pres">
      <dgm:prSet presAssocID="{95D9B2E4-9534-443E-89B8-052E687DC315}" presName="ParentText" presStyleLbl="revTx" presStyleIdx="0" presStyleCnt="4" custScaleX="120889" custScaleY="101815" custLinFactNeighborX="9217" custLinFactNeighborY="-38">
        <dgm:presLayoutVars>
          <dgm:chMax val="0"/>
          <dgm:chPref val="0"/>
          <dgm:bulletEnabled val="1"/>
        </dgm:presLayoutVars>
      </dgm:prSet>
      <dgm:spPr/>
    </dgm:pt>
    <dgm:pt modelId="{86D8713C-98CB-4348-BAA2-A79D63142278}" type="pres">
      <dgm:prSet presAssocID="{95D9B2E4-9534-443E-89B8-052E687DC315}" presName="Triangle" presStyleLbl="alignNode1" presStyleIdx="1" presStyleCnt="7" custLinFactNeighborX="30088" custLinFactNeighborY="30946"/>
      <dgm:spPr>
        <a:solidFill>
          <a:schemeClr val="accent1">
            <a:lumMod val="40000"/>
            <a:lumOff val="60000"/>
          </a:schemeClr>
        </a:solidFill>
      </dgm:spPr>
    </dgm:pt>
    <dgm:pt modelId="{F174A7BA-4070-4CC9-A5B2-3E4D4706972D}" type="pres">
      <dgm:prSet presAssocID="{A1A36050-3048-4546-8AAA-376732426FDC}" presName="sibTrans" presStyleCnt="0"/>
      <dgm:spPr/>
    </dgm:pt>
    <dgm:pt modelId="{53A3A858-D771-4D4A-9ECD-88A4F92D7FAF}" type="pres">
      <dgm:prSet presAssocID="{A1A36050-3048-4546-8AAA-376732426FDC}" presName="space" presStyleCnt="0"/>
      <dgm:spPr/>
    </dgm:pt>
    <dgm:pt modelId="{6677FFAA-EC6A-4E06-B7E1-E6DD5C02E993}" type="pres">
      <dgm:prSet presAssocID="{C65E24C9-CA40-444C-A884-A23B43221C87}" presName="composite" presStyleCnt="0"/>
      <dgm:spPr/>
    </dgm:pt>
    <dgm:pt modelId="{EAC3FA2A-D9ED-4039-9AED-BEE3405C41CC}" type="pres">
      <dgm:prSet presAssocID="{C65E24C9-CA40-444C-A884-A23B43221C87}" presName="LShape" presStyleLbl="alignNode1" presStyleIdx="2" presStyleCnt="7" custScaleX="123894" custLinFactNeighborX="-7084"/>
      <dgm:spPr>
        <a:solidFill>
          <a:schemeClr val="accent1">
            <a:lumMod val="60000"/>
            <a:lumOff val="40000"/>
          </a:schemeClr>
        </a:solidFill>
      </dgm:spPr>
    </dgm:pt>
    <dgm:pt modelId="{7D4F64DF-8C64-4D84-BEAB-8D91B5F7FAE9}" type="pres">
      <dgm:prSet presAssocID="{C65E24C9-CA40-444C-A884-A23B43221C87}" presName="ParentText" presStyleLbl="revTx" presStyleIdx="1" presStyleCnt="4" custScaleX="119247" custLinFactNeighborX="-9816" custLinFactNeighborY="-997">
        <dgm:presLayoutVars>
          <dgm:chMax val="0"/>
          <dgm:chPref val="0"/>
          <dgm:bulletEnabled val="1"/>
        </dgm:presLayoutVars>
      </dgm:prSet>
      <dgm:spPr/>
    </dgm:pt>
    <dgm:pt modelId="{19DE94A9-E9D5-42D0-BDC9-50C432D8BE09}" type="pres">
      <dgm:prSet presAssocID="{C65E24C9-CA40-444C-A884-A23B43221C87}" presName="Triangle" presStyleLbl="alignNode1" presStyleIdx="3" presStyleCnt="7" custLinFactNeighborX="23525" custLinFactNeighborY="41469"/>
      <dgm:spPr>
        <a:solidFill>
          <a:schemeClr val="accent1">
            <a:lumMod val="60000"/>
            <a:lumOff val="40000"/>
          </a:schemeClr>
        </a:solidFill>
      </dgm:spPr>
    </dgm:pt>
    <dgm:pt modelId="{5F2B6F79-FEF5-4226-88B8-D4C57E5DDF1E}" type="pres">
      <dgm:prSet presAssocID="{CCEB9DA7-6786-4F4B-916B-018DFAA4DA9C}" presName="sibTrans" presStyleCnt="0"/>
      <dgm:spPr/>
    </dgm:pt>
    <dgm:pt modelId="{CD38A32D-4C12-4AD4-939B-2BD45BF77A8F}" type="pres">
      <dgm:prSet presAssocID="{CCEB9DA7-6786-4F4B-916B-018DFAA4DA9C}" presName="space" presStyleCnt="0"/>
      <dgm:spPr/>
    </dgm:pt>
    <dgm:pt modelId="{6B828AE8-76FF-4EDE-952F-DBB46388E270}" type="pres">
      <dgm:prSet presAssocID="{442FC5C4-AD5D-400F-80A8-9C8495FFF53D}" presName="composite" presStyleCnt="0"/>
      <dgm:spPr/>
    </dgm:pt>
    <dgm:pt modelId="{4EB63286-6656-4F9E-9D81-F10C38AAC925}" type="pres">
      <dgm:prSet presAssocID="{442FC5C4-AD5D-400F-80A8-9C8495FFF53D}" presName="LShape" presStyleLbl="alignNode1" presStyleIdx="4" presStyleCnt="7" custScaleX="119486"/>
      <dgm:spPr>
        <a:solidFill>
          <a:schemeClr val="accent2"/>
        </a:solidFill>
      </dgm:spPr>
    </dgm:pt>
    <dgm:pt modelId="{DF3E5D87-76FC-40A2-A458-3BCD9497D4A8}" type="pres">
      <dgm:prSet presAssocID="{442FC5C4-AD5D-400F-80A8-9C8495FFF53D}" presName="ParentText" presStyleLbl="revTx" presStyleIdx="2" presStyleCnt="4" custScaleX="113397" custLinFactNeighborX="-2033" custLinFactNeighborY="-1487">
        <dgm:presLayoutVars>
          <dgm:chMax val="0"/>
          <dgm:chPref val="0"/>
          <dgm:bulletEnabled val="1"/>
        </dgm:presLayoutVars>
      </dgm:prSet>
      <dgm:spPr/>
    </dgm:pt>
    <dgm:pt modelId="{DBD25298-C98E-430D-8181-5AF22AC123F2}" type="pres">
      <dgm:prSet presAssocID="{442FC5C4-AD5D-400F-80A8-9C8495FFF53D}" presName="Triangle" presStyleLbl="alignNode1" presStyleIdx="5" presStyleCnt="7" custLinFactNeighborX="66014" custLinFactNeighborY="41464"/>
      <dgm:spPr>
        <a:solidFill>
          <a:schemeClr val="accent2"/>
        </a:solidFill>
      </dgm:spPr>
    </dgm:pt>
    <dgm:pt modelId="{668EF4EA-AAF6-41DD-9E56-579128B5BF86}" type="pres">
      <dgm:prSet presAssocID="{1EA46586-EF35-4E4D-A78A-FE19CA2BFDD3}" presName="sibTrans" presStyleCnt="0"/>
      <dgm:spPr/>
    </dgm:pt>
    <dgm:pt modelId="{9D52B9F2-99C9-4370-82A0-B92FF86F9CEC}" type="pres">
      <dgm:prSet presAssocID="{1EA46586-EF35-4E4D-A78A-FE19CA2BFDD3}" presName="space" presStyleCnt="0"/>
      <dgm:spPr/>
    </dgm:pt>
    <dgm:pt modelId="{B6C5B17F-F950-4754-9FC3-68664FC3FD9F}" type="pres">
      <dgm:prSet presAssocID="{07D6CBC3-894D-4686-AB5B-4D6216F124B1}" presName="composite" presStyleCnt="0"/>
      <dgm:spPr/>
    </dgm:pt>
    <dgm:pt modelId="{C3C4C0C3-2913-434F-A8CA-6A622F9B6FB6}" type="pres">
      <dgm:prSet presAssocID="{07D6CBC3-894D-4686-AB5B-4D6216F124B1}" presName="LShape" presStyleLbl="alignNode1" presStyleIdx="6" presStyleCnt="7"/>
      <dgm:spPr>
        <a:solidFill>
          <a:schemeClr val="accent2">
            <a:lumMod val="75000"/>
          </a:schemeClr>
        </a:solidFill>
      </dgm:spPr>
    </dgm:pt>
    <dgm:pt modelId="{FAEC3F85-1C29-4C31-B996-7221B1570816}" type="pres">
      <dgm:prSet presAssocID="{07D6CBC3-894D-4686-AB5B-4D6216F124B1}" presName="ParentText" presStyleLbl="revTx" presStyleIdx="3" presStyleCnt="4" custLinFactNeighborX="76" custLinFactNeighborY="-817">
        <dgm:presLayoutVars>
          <dgm:chMax val="0"/>
          <dgm:chPref val="0"/>
          <dgm:bulletEnabled val="1"/>
        </dgm:presLayoutVars>
      </dgm:prSet>
      <dgm:spPr/>
    </dgm:pt>
  </dgm:ptLst>
  <dgm:cxnLst>
    <dgm:cxn modelId="{3FDBEC22-4C1B-4B00-8AEE-90D451E978AE}" type="presOf" srcId="{95D9B2E4-9534-443E-89B8-052E687DC315}" destId="{5CB34B01-F805-460A-A25C-AFA0948C55A7}" srcOrd="0" destOrd="0" presId="urn:microsoft.com/office/officeart/2009/3/layout/StepUpProcess"/>
    <dgm:cxn modelId="{AAA1782C-B3C2-4FAB-B489-668E216E3DB3}" type="presOf" srcId="{C65E24C9-CA40-444C-A884-A23B43221C87}" destId="{7D4F64DF-8C64-4D84-BEAB-8D91B5F7FAE9}" srcOrd="0" destOrd="0" presId="urn:microsoft.com/office/officeart/2009/3/layout/StepUpProcess"/>
    <dgm:cxn modelId="{1B46692E-6E9F-4393-AD25-67D91748DAFD}" srcId="{BE11F7BF-F2AC-4B63-AE8B-5ECF095E1B8F}" destId="{95D9B2E4-9534-443E-89B8-052E687DC315}" srcOrd="0" destOrd="0" parTransId="{79A588E8-F72C-40E3-ADE8-BD6CCB8A56C6}" sibTransId="{A1A36050-3048-4546-8AAA-376732426FDC}"/>
    <dgm:cxn modelId="{D43F313D-FE06-4D6A-8C89-56A5E990A4AF}" srcId="{BE11F7BF-F2AC-4B63-AE8B-5ECF095E1B8F}" destId="{07D6CBC3-894D-4686-AB5B-4D6216F124B1}" srcOrd="3" destOrd="0" parTransId="{C89B376F-4F41-4FE0-AD9C-89680C74538A}" sibTransId="{58D88322-6720-46BA-A014-398A0C2138E5}"/>
    <dgm:cxn modelId="{52967367-24FC-44BF-B476-B91209155C2A}" type="presOf" srcId="{442FC5C4-AD5D-400F-80A8-9C8495FFF53D}" destId="{DF3E5D87-76FC-40A2-A458-3BCD9497D4A8}" srcOrd="0" destOrd="0" presId="urn:microsoft.com/office/officeart/2009/3/layout/StepUpProcess"/>
    <dgm:cxn modelId="{E794766E-7AC4-4F28-9694-66B9FFCE05ED}" srcId="{BE11F7BF-F2AC-4B63-AE8B-5ECF095E1B8F}" destId="{442FC5C4-AD5D-400F-80A8-9C8495FFF53D}" srcOrd="2" destOrd="0" parTransId="{BA58F527-D0AE-4CBD-8BEA-6516DE2F8A4E}" sibTransId="{1EA46586-EF35-4E4D-A78A-FE19CA2BFDD3}"/>
    <dgm:cxn modelId="{DE613F9B-9831-4B50-802D-42B9F084883F}" srcId="{BE11F7BF-F2AC-4B63-AE8B-5ECF095E1B8F}" destId="{C65E24C9-CA40-444C-A884-A23B43221C87}" srcOrd="1" destOrd="0" parTransId="{3202F76C-095B-4D28-8BDE-779833165131}" sibTransId="{CCEB9DA7-6786-4F4B-916B-018DFAA4DA9C}"/>
    <dgm:cxn modelId="{44343DA6-4464-4CFF-A009-B1816FA2900A}" type="presOf" srcId="{07D6CBC3-894D-4686-AB5B-4D6216F124B1}" destId="{FAEC3F85-1C29-4C31-B996-7221B1570816}" srcOrd="0" destOrd="0" presId="urn:microsoft.com/office/officeart/2009/3/layout/StepUpProcess"/>
    <dgm:cxn modelId="{B78124E7-6F34-454B-9232-1753BB1B6B37}" type="presOf" srcId="{BE11F7BF-F2AC-4B63-AE8B-5ECF095E1B8F}" destId="{714BCF07-4582-481E-8F3F-5D2BA4EE21D9}" srcOrd="0" destOrd="0" presId="urn:microsoft.com/office/officeart/2009/3/layout/StepUpProcess"/>
    <dgm:cxn modelId="{14EB6B64-11B6-4ADC-9F79-215E2B85D6FE}" type="presParOf" srcId="{714BCF07-4582-481E-8F3F-5D2BA4EE21D9}" destId="{AE576291-9F3A-401A-AB4C-353DFEEA28EA}" srcOrd="0" destOrd="0" presId="urn:microsoft.com/office/officeart/2009/3/layout/StepUpProcess"/>
    <dgm:cxn modelId="{81C2991D-5DAC-4877-8AD4-E8EB532BA7D5}" type="presParOf" srcId="{AE576291-9F3A-401A-AB4C-353DFEEA28EA}" destId="{089B2DE5-08F0-4C5C-B798-DF26E392E84C}" srcOrd="0" destOrd="0" presId="urn:microsoft.com/office/officeart/2009/3/layout/StepUpProcess"/>
    <dgm:cxn modelId="{DEE59512-6D6D-4F32-BCF0-4D9EA78EAD8D}" type="presParOf" srcId="{AE576291-9F3A-401A-AB4C-353DFEEA28EA}" destId="{5CB34B01-F805-460A-A25C-AFA0948C55A7}" srcOrd="1" destOrd="0" presId="urn:microsoft.com/office/officeart/2009/3/layout/StepUpProcess"/>
    <dgm:cxn modelId="{BB65D506-43A5-4312-875C-F3D10F1C0945}" type="presParOf" srcId="{AE576291-9F3A-401A-AB4C-353DFEEA28EA}" destId="{86D8713C-98CB-4348-BAA2-A79D63142278}" srcOrd="2" destOrd="0" presId="urn:microsoft.com/office/officeart/2009/3/layout/StepUpProcess"/>
    <dgm:cxn modelId="{BA1A4A3D-C23A-470B-A0EE-8C4C8B6B58FE}" type="presParOf" srcId="{714BCF07-4582-481E-8F3F-5D2BA4EE21D9}" destId="{F174A7BA-4070-4CC9-A5B2-3E4D4706972D}" srcOrd="1" destOrd="0" presId="urn:microsoft.com/office/officeart/2009/3/layout/StepUpProcess"/>
    <dgm:cxn modelId="{B1856B56-EAF7-42B0-824F-0D9B586DD8E9}" type="presParOf" srcId="{F174A7BA-4070-4CC9-A5B2-3E4D4706972D}" destId="{53A3A858-D771-4D4A-9ECD-88A4F92D7FAF}" srcOrd="0" destOrd="0" presId="urn:microsoft.com/office/officeart/2009/3/layout/StepUpProcess"/>
    <dgm:cxn modelId="{ED44435D-974C-4656-AFE1-DDF4584CA730}" type="presParOf" srcId="{714BCF07-4582-481E-8F3F-5D2BA4EE21D9}" destId="{6677FFAA-EC6A-4E06-B7E1-E6DD5C02E993}" srcOrd="2" destOrd="0" presId="urn:microsoft.com/office/officeart/2009/3/layout/StepUpProcess"/>
    <dgm:cxn modelId="{7640E70F-CBF0-460E-81D7-C7A2944AC133}" type="presParOf" srcId="{6677FFAA-EC6A-4E06-B7E1-E6DD5C02E993}" destId="{EAC3FA2A-D9ED-4039-9AED-BEE3405C41CC}" srcOrd="0" destOrd="0" presId="urn:microsoft.com/office/officeart/2009/3/layout/StepUpProcess"/>
    <dgm:cxn modelId="{2A82C22A-C248-4ADB-A897-6415340A8BCB}" type="presParOf" srcId="{6677FFAA-EC6A-4E06-B7E1-E6DD5C02E993}" destId="{7D4F64DF-8C64-4D84-BEAB-8D91B5F7FAE9}" srcOrd="1" destOrd="0" presId="urn:microsoft.com/office/officeart/2009/3/layout/StepUpProcess"/>
    <dgm:cxn modelId="{9A51C1C9-745D-4972-8B59-354F1FF1219A}" type="presParOf" srcId="{6677FFAA-EC6A-4E06-B7E1-E6DD5C02E993}" destId="{19DE94A9-E9D5-42D0-BDC9-50C432D8BE09}" srcOrd="2" destOrd="0" presId="urn:microsoft.com/office/officeart/2009/3/layout/StepUpProcess"/>
    <dgm:cxn modelId="{7C02CE46-2E70-4193-B117-BA3F0E159571}" type="presParOf" srcId="{714BCF07-4582-481E-8F3F-5D2BA4EE21D9}" destId="{5F2B6F79-FEF5-4226-88B8-D4C57E5DDF1E}" srcOrd="3" destOrd="0" presId="urn:microsoft.com/office/officeart/2009/3/layout/StepUpProcess"/>
    <dgm:cxn modelId="{301D7E79-69D0-4A21-99BA-A27833B48D4D}" type="presParOf" srcId="{5F2B6F79-FEF5-4226-88B8-D4C57E5DDF1E}" destId="{CD38A32D-4C12-4AD4-939B-2BD45BF77A8F}" srcOrd="0" destOrd="0" presId="urn:microsoft.com/office/officeart/2009/3/layout/StepUpProcess"/>
    <dgm:cxn modelId="{E89AB40E-9B0C-4580-9205-D0BA67BCECEB}" type="presParOf" srcId="{714BCF07-4582-481E-8F3F-5D2BA4EE21D9}" destId="{6B828AE8-76FF-4EDE-952F-DBB46388E270}" srcOrd="4" destOrd="0" presId="urn:microsoft.com/office/officeart/2009/3/layout/StepUpProcess"/>
    <dgm:cxn modelId="{FA6E4ABB-B1C9-4E1E-95F1-C2074BDB7655}" type="presParOf" srcId="{6B828AE8-76FF-4EDE-952F-DBB46388E270}" destId="{4EB63286-6656-4F9E-9D81-F10C38AAC925}" srcOrd="0" destOrd="0" presId="urn:microsoft.com/office/officeart/2009/3/layout/StepUpProcess"/>
    <dgm:cxn modelId="{DFD0044D-ED6E-440A-95AC-9D575E4C7AD3}" type="presParOf" srcId="{6B828AE8-76FF-4EDE-952F-DBB46388E270}" destId="{DF3E5D87-76FC-40A2-A458-3BCD9497D4A8}" srcOrd="1" destOrd="0" presId="urn:microsoft.com/office/officeart/2009/3/layout/StepUpProcess"/>
    <dgm:cxn modelId="{62C57AE1-6042-402B-9630-6DF6E1B90BD9}" type="presParOf" srcId="{6B828AE8-76FF-4EDE-952F-DBB46388E270}" destId="{DBD25298-C98E-430D-8181-5AF22AC123F2}" srcOrd="2" destOrd="0" presId="urn:microsoft.com/office/officeart/2009/3/layout/StepUpProcess"/>
    <dgm:cxn modelId="{ECEAABFE-E0F1-4339-961D-52BBB8C610BB}" type="presParOf" srcId="{714BCF07-4582-481E-8F3F-5D2BA4EE21D9}" destId="{668EF4EA-AAF6-41DD-9E56-579128B5BF86}" srcOrd="5" destOrd="0" presId="urn:microsoft.com/office/officeart/2009/3/layout/StepUpProcess"/>
    <dgm:cxn modelId="{2D9B66D3-F8BF-4CB9-8BD4-F950117536B0}" type="presParOf" srcId="{668EF4EA-AAF6-41DD-9E56-579128B5BF86}" destId="{9D52B9F2-99C9-4370-82A0-B92FF86F9CEC}" srcOrd="0" destOrd="0" presId="urn:microsoft.com/office/officeart/2009/3/layout/StepUpProcess"/>
    <dgm:cxn modelId="{CA353A75-9819-4185-A692-1168527EF745}" type="presParOf" srcId="{714BCF07-4582-481E-8F3F-5D2BA4EE21D9}" destId="{B6C5B17F-F950-4754-9FC3-68664FC3FD9F}" srcOrd="6" destOrd="0" presId="urn:microsoft.com/office/officeart/2009/3/layout/StepUpProcess"/>
    <dgm:cxn modelId="{0BE2BE70-5F1B-4FB2-94C4-A621E16D4A38}" type="presParOf" srcId="{B6C5B17F-F950-4754-9FC3-68664FC3FD9F}" destId="{C3C4C0C3-2913-434F-A8CA-6A622F9B6FB6}" srcOrd="0" destOrd="0" presId="urn:microsoft.com/office/officeart/2009/3/layout/StepUpProcess"/>
    <dgm:cxn modelId="{E7FE54C8-64DF-4CB3-B3CC-9538E4C59520}" type="presParOf" srcId="{B6C5B17F-F950-4754-9FC3-68664FC3FD9F}" destId="{FAEC3F85-1C29-4C31-B996-7221B157081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0A259-DEDA-4B68-9AA4-5A2B9CD5419B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AFA4AC3-3C7F-4064-B78F-62B7BAF157D4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MX" sz="2800" b="0" dirty="0"/>
            <a:t>Seguridad Operativa</a:t>
          </a:r>
        </a:p>
      </dgm:t>
    </dgm:pt>
    <dgm:pt modelId="{3C549A88-CF0C-476C-9971-ECA6FA6DEDB9}" type="parTrans" cxnId="{355C8207-7A57-4C91-93D6-9CE41980CD68}">
      <dgm:prSet/>
      <dgm:spPr/>
      <dgm:t>
        <a:bodyPr/>
        <a:lstStyle/>
        <a:p>
          <a:endParaRPr lang="es-MX"/>
        </a:p>
      </dgm:t>
    </dgm:pt>
    <dgm:pt modelId="{0D823476-8354-407B-9DEC-ED13D19D9312}" type="sibTrans" cxnId="{355C8207-7A57-4C91-93D6-9CE41980CD68}">
      <dgm:prSet/>
      <dgm:spPr/>
      <dgm:t>
        <a:bodyPr/>
        <a:lstStyle/>
        <a:p>
          <a:endParaRPr lang="es-MX"/>
        </a:p>
      </dgm:t>
    </dgm:pt>
    <dgm:pt modelId="{6BD6F915-077D-4137-8022-5741CB5F2505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MX" sz="2800" b="0" dirty="0"/>
            <a:t>Protección Ambiental</a:t>
          </a:r>
        </a:p>
        <a:p>
          <a:r>
            <a:rPr lang="es-MX" sz="1600" dirty="0">
              <a:solidFill>
                <a:srgbClr val="FFFFFF"/>
              </a:solidFill>
              <a:latin typeface="Montserrat"/>
              <a:ea typeface="+mn-ea"/>
              <a:cs typeface="+mn-cs"/>
            </a:rPr>
            <a:t>(Control de Residuos)</a:t>
          </a:r>
          <a:endParaRPr lang="es-MX" sz="1600" dirty="0"/>
        </a:p>
      </dgm:t>
    </dgm:pt>
    <dgm:pt modelId="{93987042-E113-4612-9E5E-E48C16FAE47B}" type="parTrans" cxnId="{04E80866-6711-4BFB-932F-1BECCE26097F}">
      <dgm:prSet/>
      <dgm:spPr/>
      <dgm:t>
        <a:bodyPr/>
        <a:lstStyle/>
        <a:p>
          <a:endParaRPr lang="es-MX"/>
        </a:p>
      </dgm:t>
    </dgm:pt>
    <dgm:pt modelId="{D0A8D517-10A0-45C0-87FE-3C19E2673635}" type="sibTrans" cxnId="{04E80866-6711-4BFB-932F-1BECCE26097F}">
      <dgm:prSet/>
      <dgm:spPr/>
      <dgm:t>
        <a:bodyPr/>
        <a:lstStyle/>
        <a:p>
          <a:endParaRPr lang="es-MX"/>
        </a:p>
      </dgm:t>
    </dgm:pt>
    <dgm:pt modelId="{E61C0070-6163-49BF-A92C-AB5AA03E12B7}">
      <dgm:prSet phldrT="[Texto]" custT="1"/>
      <dgm:spPr/>
      <dgm:t>
        <a:bodyPr/>
        <a:lstStyle/>
        <a:p>
          <a:r>
            <a:rPr lang="es-MX" sz="2800" b="0" dirty="0"/>
            <a:t>Seguridad Industrial</a:t>
          </a:r>
        </a:p>
      </dgm:t>
    </dgm:pt>
    <dgm:pt modelId="{FC0509CB-DA30-4EC0-A6B9-AF8485AE5FB4}" type="parTrans" cxnId="{1AD2D85C-166F-471C-B49C-F621F469C4DE}">
      <dgm:prSet/>
      <dgm:spPr/>
      <dgm:t>
        <a:bodyPr/>
        <a:lstStyle/>
        <a:p>
          <a:endParaRPr lang="es-MX"/>
        </a:p>
      </dgm:t>
    </dgm:pt>
    <dgm:pt modelId="{F752539D-9CFE-4DB0-9AF4-E6FE0E48C0A5}" type="sibTrans" cxnId="{1AD2D85C-166F-471C-B49C-F621F469C4DE}">
      <dgm:prSet/>
      <dgm:spPr/>
      <dgm:t>
        <a:bodyPr/>
        <a:lstStyle/>
        <a:p>
          <a:endParaRPr lang="es-MX"/>
        </a:p>
      </dgm:t>
    </dgm:pt>
    <dgm:pt modelId="{F8784555-27B6-4662-91DD-432DE4F80B81}">
      <dgm:prSet phldrT="[Texto]" custT="1"/>
      <dgm:spPr/>
      <dgm:t>
        <a:bodyPr/>
        <a:lstStyle/>
        <a:p>
          <a:r>
            <a:rPr lang="es-MX" sz="3200" dirty="0">
              <a:solidFill>
                <a:schemeClr val="bg1"/>
              </a:solidFill>
            </a:rPr>
            <a:t>Administración de Riesgo</a:t>
          </a:r>
        </a:p>
      </dgm:t>
    </dgm:pt>
    <dgm:pt modelId="{CDB9225B-7E1E-4E00-91AD-E5D9948C67DA}" type="parTrans" cxnId="{323BFEAA-AE86-4493-AA46-C3BD86DDD62C}">
      <dgm:prSet/>
      <dgm:spPr/>
      <dgm:t>
        <a:bodyPr/>
        <a:lstStyle/>
        <a:p>
          <a:endParaRPr lang="es-MX"/>
        </a:p>
      </dgm:t>
    </dgm:pt>
    <dgm:pt modelId="{EE7B7131-D07A-4D60-AB0B-CA539F5F7316}" type="sibTrans" cxnId="{323BFEAA-AE86-4493-AA46-C3BD86DDD62C}">
      <dgm:prSet/>
      <dgm:spPr/>
      <dgm:t>
        <a:bodyPr/>
        <a:lstStyle/>
        <a:p>
          <a:endParaRPr lang="es-MX"/>
        </a:p>
      </dgm:t>
    </dgm:pt>
    <dgm:pt modelId="{6C33E07C-6B8B-4F8F-94E6-FCF76751E07A}" type="pres">
      <dgm:prSet presAssocID="{3920A259-DEDA-4B68-9AA4-5A2B9CD5419B}" presName="Name0" presStyleCnt="0">
        <dgm:presLayoutVars>
          <dgm:chMax val="4"/>
          <dgm:resizeHandles val="exact"/>
        </dgm:presLayoutVars>
      </dgm:prSet>
      <dgm:spPr/>
    </dgm:pt>
    <dgm:pt modelId="{0A37556F-DACE-40FE-8238-1390704B17EF}" type="pres">
      <dgm:prSet presAssocID="{3920A259-DEDA-4B68-9AA4-5A2B9CD5419B}" presName="ellipse" presStyleLbl="trBgShp" presStyleIdx="0" presStyleCnt="1"/>
      <dgm:spPr>
        <a:noFill/>
      </dgm:spPr>
    </dgm:pt>
    <dgm:pt modelId="{A8166173-04D1-4D35-8CD0-2A7C5E000ABA}" type="pres">
      <dgm:prSet presAssocID="{3920A259-DEDA-4B68-9AA4-5A2B9CD5419B}" presName="arrow1" presStyleLbl="fgShp" presStyleIdx="0" presStyleCnt="1"/>
      <dgm:spPr>
        <a:noFill/>
      </dgm:spPr>
    </dgm:pt>
    <dgm:pt modelId="{C0F17528-A2C4-45A0-9B98-BFF7C6532DA1}" type="pres">
      <dgm:prSet presAssocID="{3920A259-DEDA-4B68-9AA4-5A2B9CD5419B}" presName="rectangle" presStyleLbl="revTx" presStyleIdx="0" presStyleCnt="1" custLinFactNeighborY="7752">
        <dgm:presLayoutVars>
          <dgm:bulletEnabled val="1"/>
        </dgm:presLayoutVars>
      </dgm:prSet>
      <dgm:spPr/>
    </dgm:pt>
    <dgm:pt modelId="{2D1A63D0-83FE-4B50-AD44-ABAB25D05C36}" type="pres">
      <dgm:prSet presAssocID="{6BD6F915-077D-4137-8022-5741CB5F2505}" presName="item1" presStyleLbl="node1" presStyleIdx="0" presStyleCnt="3" custScaleX="186643" custScaleY="186643" custLinFactX="59959" custLinFactNeighborX="100000" custLinFactNeighborY="73737">
        <dgm:presLayoutVars>
          <dgm:bulletEnabled val="1"/>
        </dgm:presLayoutVars>
      </dgm:prSet>
      <dgm:spPr/>
    </dgm:pt>
    <dgm:pt modelId="{D737093B-4540-4728-A812-8E7AC8F4D1EB}" type="pres">
      <dgm:prSet presAssocID="{E61C0070-6163-49BF-A92C-AB5AA03E12B7}" presName="item2" presStyleLbl="node1" presStyleIdx="1" presStyleCnt="3" custScaleX="182091" custScaleY="182091" custLinFactX="-26543" custLinFactY="48759" custLinFactNeighborX="-100000" custLinFactNeighborY="100000">
        <dgm:presLayoutVars>
          <dgm:bulletEnabled val="1"/>
        </dgm:presLayoutVars>
      </dgm:prSet>
      <dgm:spPr/>
    </dgm:pt>
    <dgm:pt modelId="{5E780ECE-F640-4F54-BCDB-5CFB86DE13D3}" type="pres">
      <dgm:prSet presAssocID="{F8784555-27B6-4662-91DD-432DE4F80B81}" presName="item3" presStyleLbl="node1" presStyleIdx="2" presStyleCnt="3" custScaleX="182091" custScaleY="182091" custLinFactNeighborX="-41111" custLinFactNeighborY="10977">
        <dgm:presLayoutVars>
          <dgm:bulletEnabled val="1"/>
        </dgm:presLayoutVars>
      </dgm:prSet>
      <dgm:spPr/>
    </dgm:pt>
    <dgm:pt modelId="{82979155-6221-4307-A711-1CACCE058D0F}" type="pres">
      <dgm:prSet presAssocID="{3920A259-DEDA-4B68-9AA4-5A2B9CD5419B}" presName="funnel" presStyleLbl="trAlignAcc1" presStyleIdx="0" presStyleCnt="1" custLinFactNeighborX="4"/>
      <dgm:spPr>
        <a:noFill/>
        <a:ln>
          <a:noFill/>
        </a:ln>
      </dgm:spPr>
    </dgm:pt>
  </dgm:ptLst>
  <dgm:cxnLst>
    <dgm:cxn modelId="{355C8207-7A57-4C91-93D6-9CE41980CD68}" srcId="{3920A259-DEDA-4B68-9AA4-5A2B9CD5419B}" destId="{AAFA4AC3-3C7F-4064-B78F-62B7BAF157D4}" srcOrd="0" destOrd="0" parTransId="{3C549A88-CF0C-476C-9971-ECA6FA6DEDB9}" sibTransId="{0D823476-8354-407B-9DEC-ED13D19D9312}"/>
    <dgm:cxn modelId="{5D468210-1E8A-40A7-85B3-0D840C9C078B}" type="presOf" srcId="{F8784555-27B6-4662-91DD-432DE4F80B81}" destId="{C0F17528-A2C4-45A0-9B98-BFF7C6532DA1}" srcOrd="0" destOrd="0" presId="urn:microsoft.com/office/officeart/2005/8/layout/funnel1"/>
    <dgm:cxn modelId="{3246D923-6EDC-4EA9-9C9D-8FA6FE3974B4}" type="presOf" srcId="{3920A259-DEDA-4B68-9AA4-5A2B9CD5419B}" destId="{6C33E07C-6B8B-4F8F-94E6-FCF76751E07A}" srcOrd="0" destOrd="0" presId="urn:microsoft.com/office/officeart/2005/8/layout/funnel1"/>
    <dgm:cxn modelId="{1AD2D85C-166F-471C-B49C-F621F469C4DE}" srcId="{3920A259-DEDA-4B68-9AA4-5A2B9CD5419B}" destId="{E61C0070-6163-49BF-A92C-AB5AA03E12B7}" srcOrd="2" destOrd="0" parTransId="{FC0509CB-DA30-4EC0-A6B9-AF8485AE5FB4}" sibTransId="{F752539D-9CFE-4DB0-9AF4-E6FE0E48C0A5}"/>
    <dgm:cxn modelId="{04E80866-6711-4BFB-932F-1BECCE26097F}" srcId="{3920A259-DEDA-4B68-9AA4-5A2B9CD5419B}" destId="{6BD6F915-077D-4137-8022-5741CB5F2505}" srcOrd="1" destOrd="0" parTransId="{93987042-E113-4612-9E5E-E48C16FAE47B}" sibTransId="{D0A8D517-10A0-45C0-87FE-3C19E2673635}"/>
    <dgm:cxn modelId="{7DFB3579-56F0-4B41-91EA-CE8B20550D3A}" type="presOf" srcId="{E61C0070-6163-49BF-A92C-AB5AA03E12B7}" destId="{2D1A63D0-83FE-4B50-AD44-ABAB25D05C36}" srcOrd="0" destOrd="0" presId="urn:microsoft.com/office/officeart/2005/8/layout/funnel1"/>
    <dgm:cxn modelId="{323BFEAA-AE86-4493-AA46-C3BD86DDD62C}" srcId="{3920A259-DEDA-4B68-9AA4-5A2B9CD5419B}" destId="{F8784555-27B6-4662-91DD-432DE4F80B81}" srcOrd="3" destOrd="0" parTransId="{CDB9225B-7E1E-4E00-91AD-E5D9948C67DA}" sibTransId="{EE7B7131-D07A-4D60-AB0B-CA539F5F7316}"/>
    <dgm:cxn modelId="{E2563FD2-E1E7-4AA0-9802-48C35084C611}" type="presOf" srcId="{AAFA4AC3-3C7F-4064-B78F-62B7BAF157D4}" destId="{5E780ECE-F640-4F54-BCDB-5CFB86DE13D3}" srcOrd="0" destOrd="0" presId="urn:microsoft.com/office/officeart/2005/8/layout/funnel1"/>
    <dgm:cxn modelId="{5CBA40EF-D871-4683-9DA9-185017BED385}" type="presOf" srcId="{6BD6F915-077D-4137-8022-5741CB5F2505}" destId="{D737093B-4540-4728-A812-8E7AC8F4D1EB}" srcOrd="0" destOrd="0" presId="urn:microsoft.com/office/officeart/2005/8/layout/funnel1"/>
    <dgm:cxn modelId="{13D331DC-6683-415F-808C-8EE99F9AE344}" type="presParOf" srcId="{6C33E07C-6B8B-4F8F-94E6-FCF76751E07A}" destId="{0A37556F-DACE-40FE-8238-1390704B17EF}" srcOrd="0" destOrd="0" presId="urn:microsoft.com/office/officeart/2005/8/layout/funnel1"/>
    <dgm:cxn modelId="{6AAE5567-58C7-45F4-9C12-2E6D6C13579C}" type="presParOf" srcId="{6C33E07C-6B8B-4F8F-94E6-FCF76751E07A}" destId="{A8166173-04D1-4D35-8CD0-2A7C5E000ABA}" srcOrd="1" destOrd="0" presId="urn:microsoft.com/office/officeart/2005/8/layout/funnel1"/>
    <dgm:cxn modelId="{730C0A71-4BBA-4A6F-83F1-4720EDD2D706}" type="presParOf" srcId="{6C33E07C-6B8B-4F8F-94E6-FCF76751E07A}" destId="{C0F17528-A2C4-45A0-9B98-BFF7C6532DA1}" srcOrd="2" destOrd="0" presId="urn:microsoft.com/office/officeart/2005/8/layout/funnel1"/>
    <dgm:cxn modelId="{474A5296-90F6-463C-92FC-31B2FA01F981}" type="presParOf" srcId="{6C33E07C-6B8B-4F8F-94E6-FCF76751E07A}" destId="{2D1A63D0-83FE-4B50-AD44-ABAB25D05C36}" srcOrd="3" destOrd="0" presId="urn:microsoft.com/office/officeart/2005/8/layout/funnel1"/>
    <dgm:cxn modelId="{0306F89D-7EE2-4EB0-BC89-CF85BF88341C}" type="presParOf" srcId="{6C33E07C-6B8B-4F8F-94E6-FCF76751E07A}" destId="{D737093B-4540-4728-A812-8E7AC8F4D1EB}" srcOrd="4" destOrd="0" presId="urn:microsoft.com/office/officeart/2005/8/layout/funnel1"/>
    <dgm:cxn modelId="{C32AF46D-75A5-4F6E-B516-C950D56FF536}" type="presParOf" srcId="{6C33E07C-6B8B-4F8F-94E6-FCF76751E07A}" destId="{5E780ECE-F640-4F54-BCDB-5CFB86DE13D3}" srcOrd="5" destOrd="0" presId="urn:microsoft.com/office/officeart/2005/8/layout/funnel1"/>
    <dgm:cxn modelId="{BF11DFCB-9487-4AA6-8A58-B977D1CB368D}" type="presParOf" srcId="{6C33E07C-6B8B-4F8F-94E6-FCF76751E07A}" destId="{82979155-6221-4307-A711-1CACCE058D0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52C8B-ED2D-4AD1-8789-6ED96838100C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214F0740-972E-4FA6-8EB2-3D82016D91BC}" type="pres">
      <dgm:prSet presAssocID="{48452C8B-ED2D-4AD1-8789-6ED96838100C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B5C5C756-997B-48D5-82AA-64D6A7C4F418}" type="presOf" srcId="{48452C8B-ED2D-4AD1-8789-6ED96838100C}" destId="{214F0740-972E-4FA6-8EB2-3D82016D91B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977628-3830-4483-B215-BBCC48F3E8D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A70D3D5-4312-4EF0-A7D8-90D093CFDE36}">
      <dgm:prSet phldrT="[Texto]" custT="1"/>
      <dgm:spPr>
        <a:solidFill>
          <a:schemeClr val="accent2">
            <a:alpha val="20000"/>
          </a:schemeClr>
        </a:solidFill>
      </dgm:spPr>
      <dgm:t>
        <a:bodyPr/>
        <a:lstStyle/>
        <a:p>
          <a:r>
            <a:rPr lang="es-MX" sz="1600" b="1" dirty="0">
              <a:solidFill>
                <a:schemeClr val="accent2"/>
              </a:solidFill>
            </a:rPr>
            <a:t>Daños</a:t>
          </a:r>
        </a:p>
      </dgm:t>
    </dgm:pt>
    <dgm:pt modelId="{66024EC7-EBA8-459D-97E9-D73DB885E308}" type="parTrans" cxnId="{9E5F60B5-94A0-45B0-88A6-CBEBC1093F40}">
      <dgm:prSet/>
      <dgm:spPr/>
      <dgm:t>
        <a:bodyPr/>
        <a:lstStyle/>
        <a:p>
          <a:endParaRPr lang="es-MX" sz="1200"/>
        </a:p>
      </dgm:t>
    </dgm:pt>
    <dgm:pt modelId="{91A42F03-2F3C-4AE1-B8E9-49E710D8A63A}" type="sibTrans" cxnId="{9E5F60B5-94A0-45B0-88A6-CBEBC1093F40}">
      <dgm:prSet/>
      <dgm:spPr/>
      <dgm:t>
        <a:bodyPr/>
        <a:lstStyle/>
        <a:p>
          <a:endParaRPr lang="es-MX" sz="1200"/>
        </a:p>
      </dgm:t>
    </dgm:pt>
    <dgm:pt modelId="{51DB6241-6B20-4D8D-A67F-DEE30B617013}">
      <dgm:prSet phldrT="[Texto]" custT="1"/>
      <dgm:spPr>
        <a:solidFill>
          <a:schemeClr val="accent2">
            <a:alpha val="2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400" dirty="0">
              <a:solidFill>
                <a:schemeClr val="tx1"/>
              </a:solidFill>
            </a:rPr>
            <a:t>Equipo.</a:t>
          </a:r>
          <a:endParaRPr lang="es-MX" sz="1400" dirty="0"/>
        </a:p>
      </dgm:t>
    </dgm:pt>
    <dgm:pt modelId="{7957F880-44CE-4007-93F5-C407166CDC72}" type="parTrans" cxnId="{02C62CE3-20AC-46B9-AA68-E8BD435A0955}">
      <dgm:prSet/>
      <dgm:spPr/>
      <dgm:t>
        <a:bodyPr/>
        <a:lstStyle/>
        <a:p>
          <a:endParaRPr lang="es-MX" sz="1200"/>
        </a:p>
      </dgm:t>
    </dgm:pt>
    <dgm:pt modelId="{627EA5F4-76D2-4042-9AF6-0C04501834B3}" type="sibTrans" cxnId="{02C62CE3-20AC-46B9-AA68-E8BD435A0955}">
      <dgm:prSet/>
      <dgm:spPr/>
      <dgm:t>
        <a:bodyPr/>
        <a:lstStyle/>
        <a:p>
          <a:endParaRPr lang="es-MX" sz="1200"/>
        </a:p>
      </dgm:t>
    </dgm:pt>
    <dgm:pt modelId="{1C5DFB4F-64E6-4B94-9E3A-AF4428C65B87}">
      <dgm:prSet phldrT="[Texto]" custT="1"/>
      <dgm:spPr>
        <a:solidFill>
          <a:schemeClr val="accent4">
            <a:alpha val="32000"/>
          </a:schemeClr>
        </a:solidFill>
        <a:ln>
          <a:noFill/>
        </a:ln>
      </dgm:spPr>
      <dgm:t>
        <a:bodyPr/>
        <a:lstStyle/>
        <a:p>
          <a:r>
            <a:rPr lang="es-MX" sz="1600" b="1" kern="1200" dirty="0">
              <a:solidFill>
                <a:schemeClr val="accent4"/>
              </a:solidFill>
            </a:rPr>
            <a:t>Hallazgos</a:t>
          </a:r>
        </a:p>
      </dgm:t>
    </dgm:pt>
    <dgm:pt modelId="{8FF1CDA5-9457-44A0-9C68-47677923491A}" type="parTrans" cxnId="{B097DB75-C539-43C6-B83D-E0E3E92A1477}">
      <dgm:prSet/>
      <dgm:spPr/>
      <dgm:t>
        <a:bodyPr/>
        <a:lstStyle/>
        <a:p>
          <a:endParaRPr lang="es-MX" sz="1200"/>
        </a:p>
      </dgm:t>
    </dgm:pt>
    <dgm:pt modelId="{18617413-2AC6-4CE3-BF11-94023E6C6E9D}" type="sibTrans" cxnId="{B097DB75-C539-43C6-B83D-E0E3E92A1477}">
      <dgm:prSet/>
      <dgm:spPr/>
      <dgm:t>
        <a:bodyPr/>
        <a:lstStyle/>
        <a:p>
          <a:endParaRPr lang="es-MX" sz="1200"/>
        </a:p>
      </dgm:t>
    </dgm:pt>
    <dgm:pt modelId="{AA99C01C-4CE0-454A-8155-EAC13810B43E}">
      <dgm:prSet custT="1"/>
      <dgm:spPr>
        <a:solidFill>
          <a:schemeClr val="accent2">
            <a:alpha val="20000"/>
          </a:schemeClr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</a:rPr>
            <a:t>Personas</a:t>
          </a:r>
        </a:p>
      </dgm:t>
    </dgm:pt>
    <dgm:pt modelId="{607296B1-B51C-4D0E-889D-6D2EB2F893B9}" type="parTrans" cxnId="{E0C85840-418D-47F7-AFC7-F5452F051669}">
      <dgm:prSet/>
      <dgm:spPr/>
      <dgm:t>
        <a:bodyPr/>
        <a:lstStyle/>
        <a:p>
          <a:endParaRPr lang="es-MX" sz="1200"/>
        </a:p>
      </dgm:t>
    </dgm:pt>
    <dgm:pt modelId="{298FBFC6-8B72-46A4-8977-A53B2267C6B1}" type="sibTrans" cxnId="{E0C85840-418D-47F7-AFC7-F5452F051669}">
      <dgm:prSet/>
      <dgm:spPr/>
      <dgm:t>
        <a:bodyPr/>
        <a:lstStyle/>
        <a:p>
          <a:endParaRPr lang="es-MX" sz="1200"/>
        </a:p>
      </dgm:t>
    </dgm:pt>
    <dgm:pt modelId="{43581220-FE08-4EC2-AF91-C39DA00A55F6}">
      <dgm:prSet custT="1"/>
      <dgm:spPr>
        <a:solidFill>
          <a:schemeClr val="accent4">
            <a:alpha val="32000"/>
          </a:schemeClr>
        </a:solidFill>
        <a:ln>
          <a:noFill/>
        </a:ln>
      </dgm:spPr>
      <dgm:t>
        <a:bodyPr/>
        <a:lstStyle/>
        <a:p>
          <a:r>
            <a:rPr lang="es-MX" sz="1400" kern="1200" dirty="0">
              <a:solidFill>
                <a:schemeClr val="tx1"/>
              </a:solidFill>
            </a:rPr>
            <a:t>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Profundidad total programada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rebasada por 4 m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.</a:t>
          </a:r>
        </a:p>
      </dgm:t>
    </dgm:pt>
    <dgm:pt modelId="{C904BC1E-E049-48CD-9BF0-BF1DAA0EA5AF}" type="sibTrans" cxnId="{0FF085E6-A326-4941-B5E2-80934FF79302}">
      <dgm:prSet/>
      <dgm:spPr/>
      <dgm:t>
        <a:bodyPr/>
        <a:lstStyle/>
        <a:p>
          <a:endParaRPr lang="es-MX" sz="1200"/>
        </a:p>
      </dgm:t>
    </dgm:pt>
    <dgm:pt modelId="{F31A316F-8716-4010-B3EA-CBE039FCEFE6}" type="parTrans" cxnId="{0FF085E6-A326-4941-B5E2-80934FF79302}">
      <dgm:prSet/>
      <dgm:spPr/>
      <dgm:t>
        <a:bodyPr/>
        <a:lstStyle/>
        <a:p>
          <a:endParaRPr lang="es-MX" sz="1200"/>
        </a:p>
      </dgm:t>
    </dgm:pt>
    <dgm:pt modelId="{6A2E1E5D-B8E6-4751-A70E-BD68F626C086}">
      <dgm:prSet custT="1"/>
      <dgm:spPr>
        <a:solidFill>
          <a:schemeClr val="accent2">
            <a:alpha val="20000"/>
          </a:schemeClr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</a:rPr>
            <a:t>Medio Ambiente</a:t>
          </a:r>
        </a:p>
      </dgm:t>
    </dgm:pt>
    <dgm:pt modelId="{FCE307F2-FF5E-4D58-9CFC-77269724B23E}" type="parTrans" cxnId="{A8A470A0-292A-40FD-A415-5DF17D28F6FA}">
      <dgm:prSet/>
      <dgm:spPr/>
      <dgm:t>
        <a:bodyPr/>
        <a:lstStyle/>
        <a:p>
          <a:endParaRPr lang="es-MX"/>
        </a:p>
      </dgm:t>
    </dgm:pt>
    <dgm:pt modelId="{2085CA4B-ACB8-4418-A24C-763346D82FED}" type="sibTrans" cxnId="{A8A470A0-292A-40FD-A415-5DF17D28F6FA}">
      <dgm:prSet/>
      <dgm:spPr/>
      <dgm:t>
        <a:bodyPr/>
        <a:lstStyle/>
        <a:p>
          <a:endParaRPr lang="es-MX"/>
        </a:p>
      </dgm:t>
    </dgm:pt>
    <dgm:pt modelId="{4EEC4F37-F69E-4C01-BD06-2F00A88D429C}">
      <dgm:prSet custT="1"/>
      <dgm:spPr>
        <a:solidFill>
          <a:schemeClr val="accent4">
            <a:alpha val="32000"/>
          </a:schemeClr>
        </a:solidFill>
      </dgm:spPr>
      <dgm:t>
        <a:bodyPr/>
        <a:lstStyle/>
        <a:p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Un punto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abajo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 la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densidad recomendada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del Fluido de Perforación.</a:t>
          </a:r>
        </a:p>
      </dgm:t>
    </dgm:pt>
    <dgm:pt modelId="{FBCCE819-DACC-4767-A0C7-3AAA0198E917}" type="parTrans" cxnId="{26D588C1-957B-4008-8C6A-5099DEA0DE25}">
      <dgm:prSet/>
      <dgm:spPr/>
      <dgm:t>
        <a:bodyPr/>
        <a:lstStyle/>
        <a:p>
          <a:endParaRPr lang="es-MX"/>
        </a:p>
      </dgm:t>
    </dgm:pt>
    <dgm:pt modelId="{363C18B1-5DC6-45AD-847C-7C71F48E47FA}" type="sibTrans" cxnId="{26D588C1-957B-4008-8C6A-5099DEA0DE25}">
      <dgm:prSet/>
      <dgm:spPr/>
      <dgm:t>
        <a:bodyPr/>
        <a:lstStyle/>
        <a:p>
          <a:endParaRPr lang="es-MX"/>
        </a:p>
      </dgm:t>
    </dgm:pt>
    <dgm:pt modelId="{AC72DF7D-8429-47D9-B001-B8961FC9B157}">
      <dgm:prSet custT="1"/>
      <dgm:spPr>
        <a:solidFill>
          <a:schemeClr val="accent4">
            <a:alpha val="32000"/>
          </a:schemeClr>
        </a:solidFill>
      </dgm:spPr>
      <dgm:t>
        <a:bodyPr/>
        <a:lstStyle/>
        <a:p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responsable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de la supervisión del lodo en el sistema pozo-equipo, fue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ascendido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por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ausencia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del titular de la misma.</a:t>
          </a:r>
        </a:p>
      </dgm:t>
    </dgm:pt>
    <dgm:pt modelId="{5133E9FE-0854-464C-BE0E-D62E66E9314A}" type="parTrans" cxnId="{57EA25AB-BADC-432C-A328-26D0C12C45E2}">
      <dgm:prSet/>
      <dgm:spPr/>
      <dgm:t>
        <a:bodyPr/>
        <a:lstStyle/>
        <a:p>
          <a:endParaRPr lang="es-MX"/>
        </a:p>
      </dgm:t>
    </dgm:pt>
    <dgm:pt modelId="{46776C22-959A-431C-8EA1-DB30C0DF2DCC}" type="sibTrans" cxnId="{57EA25AB-BADC-432C-A328-26D0C12C45E2}">
      <dgm:prSet/>
      <dgm:spPr/>
      <dgm:t>
        <a:bodyPr/>
        <a:lstStyle/>
        <a:p>
          <a:endParaRPr lang="es-MX"/>
        </a:p>
      </dgm:t>
    </dgm:pt>
    <dgm:pt modelId="{6D46DBD6-DB79-4B64-A8FD-AF039329E79A}">
      <dgm:prSet custT="1"/>
      <dgm:spPr>
        <a:solidFill>
          <a:schemeClr val="accent4">
            <a:alpha val="32000"/>
          </a:schemeClr>
        </a:solidFill>
      </dgm:spPr>
      <dgm:t>
        <a:bodyPr/>
        <a:lstStyle/>
        <a:p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perforador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estaba laborando en un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turno adicional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, por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ausencia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del responsable de esa jornada.</a:t>
          </a:r>
        </a:p>
      </dgm:t>
    </dgm:pt>
    <dgm:pt modelId="{71CD9E10-6C24-42FC-A7C7-C8F0B88ED7D8}" type="parTrans" cxnId="{F0A0A66D-9112-41A7-B1BD-D39C98839231}">
      <dgm:prSet/>
      <dgm:spPr/>
      <dgm:t>
        <a:bodyPr/>
        <a:lstStyle/>
        <a:p>
          <a:endParaRPr lang="es-MX"/>
        </a:p>
      </dgm:t>
    </dgm:pt>
    <dgm:pt modelId="{373AE228-32C6-4E65-8C12-475216BF089E}" type="sibTrans" cxnId="{F0A0A66D-9112-41A7-B1BD-D39C98839231}">
      <dgm:prSet/>
      <dgm:spPr/>
      <dgm:t>
        <a:bodyPr/>
        <a:lstStyle/>
        <a:p>
          <a:endParaRPr lang="es-MX"/>
        </a:p>
      </dgm:t>
    </dgm:pt>
    <dgm:pt modelId="{0C1055FB-8590-4BB1-9AF9-433DCA96796F}">
      <dgm:prSet custT="1"/>
      <dgm:spPr>
        <a:solidFill>
          <a:schemeClr val="accent4">
            <a:alpha val="32000"/>
          </a:schemeClr>
        </a:solidFill>
      </dgm:spPr>
      <dgm:t>
        <a:bodyPr/>
        <a:lstStyle/>
        <a:p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La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alarma audible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fue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desconectada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para repararla dos semanas antes y por falta de refaccionamiento no había sido instalada.</a:t>
          </a:r>
        </a:p>
      </dgm:t>
    </dgm:pt>
    <dgm:pt modelId="{F0FD3160-B644-4461-B909-E4B6A490B20A}" type="parTrans" cxnId="{423AAA53-EE10-45AD-863B-CC12E6C98CB1}">
      <dgm:prSet/>
      <dgm:spPr/>
      <dgm:t>
        <a:bodyPr/>
        <a:lstStyle/>
        <a:p>
          <a:endParaRPr lang="es-MX"/>
        </a:p>
      </dgm:t>
    </dgm:pt>
    <dgm:pt modelId="{1FCB65E4-B289-47B2-A318-59EFD0AC4E08}" type="sibTrans" cxnId="{423AAA53-EE10-45AD-863B-CC12E6C98CB1}">
      <dgm:prSet/>
      <dgm:spPr/>
      <dgm:t>
        <a:bodyPr/>
        <a:lstStyle/>
        <a:p>
          <a:endParaRPr lang="es-MX"/>
        </a:p>
      </dgm:t>
    </dgm:pt>
    <dgm:pt modelId="{9864C157-46E4-41C3-84F8-4E26484F5877}" type="pres">
      <dgm:prSet presAssocID="{D8977628-3830-4483-B215-BBCC48F3E8D6}" presName="linearFlow" presStyleCnt="0">
        <dgm:presLayoutVars>
          <dgm:dir/>
          <dgm:resizeHandles val="exact"/>
        </dgm:presLayoutVars>
      </dgm:prSet>
      <dgm:spPr/>
    </dgm:pt>
    <dgm:pt modelId="{63A042E6-2B81-469E-A462-D0EF7FDF502B}" type="pres">
      <dgm:prSet presAssocID="{BA70D3D5-4312-4EF0-A7D8-90D093CFDE36}" presName="comp" presStyleCnt="0"/>
      <dgm:spPr/>
    </dgm:pt>
    <dgm:pt modelId="{1CE72C1B-7298-45CE-9380-C0357DCFE091}" type="pres">
      <dgm:prSet presAssocID="{BA70D3D5-4312-4EF0-A7D8-90D093CFDE36}" presName="rect2" presStyleLbl="node1" presStyleIdx="0" presStyleCnt="2" custScaleX="114963" custScaleY="76229" custLinFactNeighborX="17238">
        <dgm:presLayoutVars>
          <dgm:bulletEnabled val="1"/>
        </dgm:presLayoutVars>
      </dgm:prSet>
      <dgm:spPr>
        <a:prstGeom prst="roundRect">
          <a:avLst/>
        </a:prstGeom>
      </dgm:spPr>
    </dgm:pt>
    <dgm:pt modelId="{689095A2-F919-4C04-B049-11460AA4ED87}" type="pres">
      <dgm:prSet presAssocID="{BA70D3D5-4312-4EF0-A7D8-90D093CFDE36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</dgm:pt>
    <dgm:pt modelId="{07E7B664-9E11-4EAD-AA9F-A0B4E8E158B4}" type="pres">
      <dgm:prSet presAssocID="{91A42F03-2F3C-4AE1-B8E9-49E710D8A63A}" presName="sibTrans" presStyleCnt="0"/>
      <dgm:spPr/>
    </dgm:pt>
    <dgm:pt modelId="{4C347E1B-70AB-4096-A5D3-8DC333DA70C2}" type="pres">
      <dgm:prSet presAssocID="{1C5DFB4F-64E6-4B94-9E3A-AF4428C65B87}" presName="comp" presStyleCnt="0"/>
      <dgm:spPr/>
    </dgm:pt>
    <dgm:pt modelId="{F3766C18-0E7E-41E6-8826-600D158CE72A}" type="pres">
      <dgm:prSet presAssocID="{1C5DFB4F-64E6-4B94-9E3A-AF4428C65B87}" presName="rect2" presStyleLbl="node1" presStyleIdx="1" presStyleCnt="2" custScaleX="131410" custScaleY="221482" custLinFactNeighborX="1768">
        <dgm:presLayoutVars>
          <dgm:bulletEnabled val="1"/>
        </dgm:presLayoutVars>
      </dgm:prSet>
      <dgm:spPr>
        <a:prstGeom prst="roundRect">
          <a:avLst/>
        </a:prstGeom>
      </dgm:spPr>
    </dgm:pt>
    <dgm:pt modelId="{E5B49BB1-13DE-4ED3-BD1B-47427EFD823A}" type="pres">
      <dgm:prSet presAssocID="{1C5DFB4F-64E6-4B94-9E3A-AF4428C65B87}" presName="rect1" presStyleLbl="lnNode1" presStyleIdx="1" presStyleCnt="2" custScaleX="118800" custScaleY="131995" custLinFactNeighborX="17797" custLinFactNeighborY="-57448"/>
      <dgm:spPr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>
          <a:noFill/>
        </a:ln>
      </dgm:spPr>
    </dgm:pt>
  </dgm:ptLst>
  <dgm:cxnLst>
    <dgm:cxn modelId="{FD00A422-920B-419B-9EEA-FD3553CC5698}" type="presOf" srcId="{1C5DFB4F-64E6-4B94-9E3A-AF4428C65B87}" destId="{F3766C18-0E7E-41E6-8826-600D158CE72A}" srcOrd="0" destOrd="0" presId="urn:microsoft.com/office/officeart/2008/layout/AlternatingPictureBlocks"/>
    <dgm:cxn modelId="{D9168530-7C9C-4759-A676-327D42B500C6}" type="presOf" srcId="{51DB6241-6B20-4D8D-A67F-DEE30B617013}" destId="{1CE72C1B-7298-45CE-9380-C0357DCFE091}" srcOrd="0" destOrd="1" presId="urn:microsoft.com/office/officeart/2008/layout/AlternatingPictureBlocks"/>
    <dgm:cxn modelId="{1A759532-73B8-4D95-9D80-630791643CE9}" type="presOf" srcId="{D8977628-3830-4483-B215-BBCC48F3E8D6}" destId="{9864C157-46E4-41C3-84F8-4E26484F5877}" srcOrd="0" destOrd="0" presId="urn:microsoft.com/office/officeart/2008/layout/AlternatingPictureBlocks"/>
    <dgm:cxn modelId="{E0C85840-418D-47F7-AFC7-F5452F051669}" srcId="{BA70D3D5-4312-4EF0-A7D8-90D093CFDE36}" destId="{AA99C01C-4CE0-454A-8155-EAC13810B43E}" srcOrd="1" destOrd="0" parTransId="{607296B1-B51C-4D0E-889D-6D2EB2F893B9}" sibTransId="{298FBFC6-8B72-46A4-8977-A53B2267C6B1}"/>
    <dgm:cxn modelId="{C724C165-3071-4B73-93F7-75E9D89406C8}" type="presOf" srcId="{0C1055FB-8590-4BB1-9AF9-433DCA96796F}" destId="{F3766C18-0E7E-41E6-8826-600D158CE72A}" srcOrd="0" destOrd="5" presId="urn:microsoft.com/office/officeart/2008/layout/AlternatingPictureBlocks"/>
    <dgm:cxn modelId="{F0A0A66D-9112-41A7-B1BD-D39C98839231}" srcId="{1C5DFB4F-64E6-4B94-9E3A-AF4428C65B87}" destId="{6D46DBD6-DB79-4B64-A8FD-AF039329E79A}" srcOrd="3" destOrd="0" parTransId="{71CD9E10-6C24-42FC-A7C7-C8F0B88ED7D8}" sibTransId="{373AE228-32C6-4E65-8C12-475216BF089E}"/>
    <dgm:cxn modelId="{423AAA53-EE10-45AD-863B-CC12E6C98CB1}" srcId="{1C5DFB4F-64E6-4B94-9E3A-AF4428C65B87}" destId="{0C1055FB-8590-4BB1-9AF9-433DCA96796F}" srcOrd="4" destOrd="0" parTransId="{F0FD3160-B644-4461-B909-E4B6A490B20A}" sibTransId="{1FCB65E4-B289-47B2-A318-59EFD0AC4E08}"/>
    <dgm:cxn modelId="{B097DB75-C539-43C6-B83D-E0E3E92A1477}" srcId="{D8977628-3830-4483-B215-BBCC48F3E8D6}" destId="{1C5DFB4F-64E6-4B94-9E3A-AF4428C65B87}" srcOrd="1" destOrd="0" parTransId="{8FF1CDA5-9457-44A0-9C68-47677923491A}" sibTransId="{18617413-2AC6-4CE3-BF11-94023E6C6E9D}"/>
    <dgm:cxn modelId="{3655EC76-80FE-4943-9E0D-FD9E4F589FA9}" type="presOf" srcId="{4EEC4F37-F69E-4C01-BD06-2F00A88D429C}" destId="{F3766C18-0E7E-41E6-8826-600D158CE72A}" srcOrd="0" destOrd="2" presId="urn:microsoft.com/office/officeart/2008/layout/AlternatingPictureBlocks"/>
    <dgm:cxn modelId="{A8A470A0-292A-40FD-A415-5DF17D28F6FA}" srcId="{BA70D3D5-4312-4EF0-A7D8-90D093CFDE36}" destId="{6A2E1E5D-B8E6-4751-A70E-BD68F626C086}" srcOrd="2" destOrd="0" parTransId="{FCE307F2-FF5E-4D58-9CFC-77269724B23E}" sibTransId="{2085CA4B-ACB8-4418-A24C-763346D82FED}"/>
    <dgm:cxn modelId="{57EA25AB-BADC-432C-A328-26D0C12C45E2}" srcId="{1C5DFB4F-64E6-4B94-9E3A-AF4428C65B87}" destId="{AC72DF7D-8429-47D9-B001-B8961FC9B157}" srcOrd="2" destOrd="0" parTransId="{5133E9FE-0854-464C-BE0E-D62E66E9314A}" sibTransId="{46776C22-959A-431C-8EA1-DB30C0DF2DCC}"/>
    <dgm:cxn modelId="{DEF80BAD-9557-4DED-B6DD-05A1643BE951}" type="presOf" srcId="{AA99C01C-4CE0-454A-8155-EAC13810B43E}" destId="{1CE72C1B-7298-45CE-9380-C0357DCFE091}" srcOrd="0" destOrd="2" presId="urn:microsoft.com/office/officeart/2008/layout/AlternatingPictureBlocks"/>
    <dgm:cxn modelId="{9E5F60B5-94A0-45B0-88A6-CBEBC1093F40}" srcId="{D8977628-3830-4483-B215-BBCC48F3E8D6}" destId="{BA70D3D5-4312-4EF0-A7D8-90D093CFDE36}" srcOrd="0" destOrd="0" parTransId="{66024EC7-EBA8-459D-97E9-D73DB885E308}" sibTransId="{91A42F03-2F3C-4AE1-B8E9-49E710D8A63A}"/>
    <dgm:cxn modelId="{FD4DE8BE-9CD7-4DCE-89D3-A094A6909A81}" type="presOf" srcId="{43581220-FE08-4EC2-AF91-C39DA00A55F6}" destId="{F3766C18-0E7E-41E6-8826-600D158CE72A}" srcOrd="0" destOrd="1" presId="urn:microsoft.com/office/officeart/2008/layout/AlternatingPictureBlocks"/>
    <dgm:cxn modelId="{26D588C1-957B-4008-8C6A-5099DEA0DE25}" srcId="{1C5DFB4F-64E6-4B94-9E3A-AF4428C65B87}" destId="{4EEC4F37-F69E-4C01-BD06-2F00A88D429C}" srcOrd="1" destOrd="0" parTransId="{FBCCE819-DACC-4767-A0C7-3AAA0198E917}" sibTransId="{363C18B1-5DC6-45AD-847C-7C71F48E47FA}"/>
    <dgm:cxn modelId="{F98CF6C6-99A4-4FE9-9662-9C75ED18DA64}" type="presOf" srcId="{BA70D3D5-4312-4EF0-A7D8-90D093CFDE36}" destId="{1CE72C1B-7298-45CE-9380-C0357DCFE091}" srcOrd="0" destOrd="0" presId="urn:microsoft.com/office/officeart/2008/layout/AlternatingPictureBlocks"/>
    <dgm:cxn modelId="{02C62CE3-20AC-46B9-AA68-E8BD435A0955}" srcId="{BA70D3D5-4312-4EF0-A7D8-90D093CFDE36}" destId="{51DB6241-6B20-4D8D-A67F-DEE30B617013}" srcOrd="0" destOrd="0" parTransId="{7957F880-44CE-4007-93F5-C407166CDC72}" sibTransId="{627EA5F4-76D2-4042-9AF6-0C04501834B3}"/>
    <dgm:cxn modelId="{0FF085E6-A326-4941-B5E2-80934FF79302}" srcId="{1C5DFB4F-64E6-4B94-9E3A-AF4428C65B87}" destId="{43581220-FE08-4EC2-AF91-C39DA00A55F6}" srcOrd="0" destOrd="0" parTransId="{F31A316F-8716-4010-B3EA-CBE039FCEFE6}" sibTransId="{C904BC1E-E049-48CD-9BF0-BF1DAA0EA5AF}"/>
    <dgm:cxn modelId="{7EF53CF1-A400-4D43-8AEE-08903A17943A}" type="presOf" srcId="{6A2E1E5D-B8E6-4751-A70E-BD68F626C086}" destId="{1CE72C1B-7298-45CE-9380-C0357DCFE091}" srcOrd="0" destOrd="3" presId="urn:microsoft.com/office/officeart/2008/layout/AlternatingPictureBlocks"/>
    <dgm:cxn modelId="{5FEB16F2-62FE-42E5-B208-01339EE09E65}" type="presOf" srcId="{6D46DBD6-DB79-4B64-A8FD-AF039329E79A}" destId="{F3766C18-0E7E-41E6-8826-600D158CE72A}" srcOrd="0" destOrd="4" presId="urn:microsoft.com/office/officeart/2008/layout/AlternatingPictureBlocks"/>
    <dgm:cxn modelId="{2678FDF9-FBD3-46A2-A4BD-6C5F10A190B7}" type="presOf" srcId="{AC72DF7D-8429-47D9-B001-B8961FC9B157}" destId="{F3766C18-0E7E-41E6-8826-600D158CE72A}" srcOrd="0" destOrd="3" presId="urn:microsoft.com/office/officeart/2008/layout/AlternatingPictureBlocks"/>
    <dgm:cxn modelId="{452FE35B-DE1F-4DA9-BFD6-548CA75254BD}" type="presParOf" srcId="{9864C157-46E4-41C3-84F8-4E26484F5877}" destId="{63A042E6-2B81-469E-A462-D0EF7FDF502B}" srcOrd="0" destOrd="0" presId="urn:microsoft.com/office/officeart/2008/layout/AlternatingPictureBlocks"/>
    <dgm:cxn modelId="{B20B0D35-DA06-4E97-A2C0-F8CB1C4537B4}" type="presParOf" srcId="{63A042E6-2B81-469E-A462-D0EF7FDF502B}" destId="{1CE72C1B-7298-45CE-9380-C0357DCFE091}" srcOrd="0" destOrd="0" presId="urn:microsoft.com/office/officeart/2008/layout/AlternatingPictureBlocks"/>
    <dgm:cxn modelId="{CCA106E5-0BE1-4A1D-9E73-B220EDE2C22C}" type="presParOf" srcId="{63A042E6-2B81-469E-A462-D0EF7FDF502B}" destId="{689095A2-F919-4C04-B049-11460AA4ED87}" srcOrd="1" destOrd="0" presId="urn:microsoft.com/office/officeart/2008/layout/AlternatingPictureBlocks"/>
    <dgm:cxn modelId="{82330902-64E1-4BA2-B3DA-60FA39A8821E}" type="presParOf" srcId="{9864C157-46E4-41C3-84F8-4E26484F5877}" destId="{07E7B664-9E11-4EAD-AA9F-A0B4E8E158B4}" srcOrd="1" destOrd="0" presId="urn:microsoft.com/office/officeart/2008/layout/AlternatingPictureBlocks"/>
    <dgm:cxn modelId="{0B0931C4-9954-4911-B77D-E10B93812550}" type="presParOf" srcId="{9864C157-46E4-41C3-84F8-4E26484F5877}" destId="{4C347E1B-70AB-4096-A5D3-8DC333DA70C2}" srcOrd="2" destOrd="0" presId="urn:microsoft.com/office/officeart/2008/layout/AlternatingPictureBlocks"/>
    <dgm:cxn modelId="{A1C91504-D724-46DB-9282-615C77CB5D5D}" type="presParOf" srcId="{4C347E1B-70AB-4096-A5D3-8DC333DA70C2}" destId="{F3766C18-0E7E-41E6-8826-600D158CE72A}" srcOrd="0" destOrd="0" presId="urn:microsoft.com/office/officeart/2008/layout/AlternatingPictureBlocks"/>
    <dgm:cxn modelId="{0A1E2808-42E9-4B1C-B399-9E68B07C33E2}" type="presParOf" srcId="{4C347E1B-70AB-4096-A5D3-8DC333DA70C2}" destId="{E5B49BB1-13DE-4ED3-BD1B-47427EFD823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C2C1FD-6063-4B98-886E-8471DA30A9C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648FE95-7573-4CCD-895C-581E2E8A91AD}">
      <dgm:prSet phldrT="[Texto]" custT="1"/>
      <dgm:spPr/>
      <dgm:t>
        <a:bodyPr/>
        <a:lstStyle/>
        <a:p>
          <a:r>
            <a:rPr lang="es-MX" sz="1800" b="1"/>
            <a:t>I.-    Política,</a:t>
          </a:r>
          <a:endParaRPr lang="es-MX" sz="1800" dirty="0"/>
        </a:p>
      </dgm:t>
    </dgm:pt>
    <dgm:pt modelId="{39FC3186-5883-49F0-BC58-A76256CE2D56}" type="parTrans" cxnId="{6600F13C-8EE3-4B74-900D-A92369B8CB1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7F6C7C2D-F046-49CE-BB53-69FDCDB79FBB}" type="sibTrans" cxnId="{6600F13C-8EE3-4B74-900D-A92369B8CB1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F6A72E45-2303-47DB-A4B5-43454C61B664}">
      <dgm:prSet custT="1"/>
      <dgm:spPr/>
      <dgm:t>
        <a:bodyPr/>
        <a:lstStyle/>
        <a:p>
          <a:r>
            <a:rPr lang="es-MX" sz="1800" b="1"/>
            <a:t>II.-   Identificación de Peligros y Análisis de Riesgos,</a:t>
          </a:r>
          <a:endParaRPr lang="es-MX" sz="1800" b="1" dirty="0"/>
        </a:p>
      </dgm:t>
    </dgm:pt>
    <dgm:pt modelId="{7E40BD95-8561-4E2B-9506-A62CD93190C9}" type="parTrans" cxnId="{741D2B4B-3A00-4280-A1D6-FF4815D1BCC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A4F96E6E-0FF4-45E7-9654-0E10C5BE11CB}" type="sibTrans" cxnId="{741D2B4B-3A00-4280-A1D6-FF4815D1BCC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45D6D1DF-634F-4B73-9018-DA20E8DB21BF}">
      <dgm:prSet custT="1"/>
      <dgm:spPr/>
      <dgm:t>
        <a:bodyPr/>
        <a:lstStyle/>
        <a:p>
          <a:r>
            <a:rPr lang="es-MX" sz="1800" b="1"/>
            <a:t>VI.- Competencia, Capacitación y Entrenamiento, </a:t>
          </a:r>
          <a:endParaRPr lang="es-MX" sz="1800" b="1" dirty="0"/>
        </a:p>
      </dgm:t>
    </dgm:pt>
    <dgm:pt modelId="{486104B4-7277-4014-B994-A9B46E044327}" type="parTrans" cxnId="{D48537C1-1D7E-40C7-8689-0338DA67106E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2EC02C45-AFD1-43E9-BD27-C199F47E9877}" type="sibTrans" cxnId="{D48537C1-1D7E-40C7-8689-0338DA67106E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1B4BA871-5589-4D29-AF89-92D1D07A8A8B}">
      <dgm:prSet custT="1"/>
      <dgm:spPr/>
      <dgm:t>
        <a:bodyPr/>
        <a:lstStyle/>
        <a:p>
          <a:r>
            <a:rPr lang="es-MX" sz="1800" b="1" dirty="0"/>
            <a:t>IX.- Mejores Prácticas y Estándares</a:t>
          </a:r>
        </a:p>
      </dgm:t>
    </dgm:pt>
    <dgm:pt modelId="{014A4CB5-9B23-4E26-89DE-4E0B16AA4A7A}" type="parTrans" cxnId="{54F1C1D4-B946-4CD7-845A-53879A0F84A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8E7DEA6F-F744-4587-81EB-A37FB440BDEB}" type="sibTrans" cxnId="{54F1C1D4-B946-4CD7-845A-53879A0F84A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DD448166-B285-4EC2-A0F1-FC6F9DBA8EAA}">
      <dgm:prSet custT="1"/>
      <dgm:spPr/>
      <dgm:t>
        <a:bodyPr/>
        <a:lstStyle/>
        <a:p>
          <a:r>
            <a:rPr lang="es-MX" sz="1800" b="1"/>
            <a:t>X.- Control de Actividades y Procesos,</a:t>
          </a:r>
          <a:endParaRPr lang="es-MX" sz="1800" b="1" dirty="0"/>
        </a:p>
      </dgm:t>
    </dgm:pt>
    <dgm:pt modelId="{84F6957E-01B5-4BC5-AB54-07A122BCF65D}" type="parTrans" cxnId="{A032C70D-8E46-43E6-A929-14461C7FAD5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BC5E3131-EB73-474E-B740-36164736D206}" type="sibTrans" cxnId="{A032C70D-8E46-43E6-A929-14461C7FAD5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8AB29C30-C278-44E4-9C7C-C817A03FEF54}">
      <dgm:prSet custT="1"/>
      <dgm:spPr/>
      <dgm:t>
        <a:bodyPr/>
        <a:lstStyle/>
        <a:p>
          <a:r>
            <a:rPr lang="es-MX" sz="1800" b="1"/>
            <a:t>XI.- Integridad Mecánica y Aseguramiento de la Calidad, </a:t>
          </a:r>
          <a:endParaRPr lang="es-MX" sz="1800" b="1" dirty="0"/>
        </a:p>
      </dgm:t>
    </dgm:pt>
    <dgm:pt modelId="{011F5FD0-F92F-4E9E-8994-4BDC2F5A253B}" type="parTrans" cxnId="{BDB0D960-77E1-421D-A943-C937010573C1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1300DBC9-8733-4E76-AE51-E61796AE0809}" type="sibTrans" cxnId="{BDB0D960-77E1-421D-A943-C937010573C1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9B89F5E9-4C19-41EA-9661-D15DA7382B8F}">
      <dgm:prSet custT="1"/>
      <dgm:spPr/>
      <dgm:t>
        <a:bodyPr/>
        <a:lstStyle/>
        <a:p>
          <a:r>
            <a:rPr lang="es-MX" sz="1800" b="1"/>
            <a:t>XII.- Preparación y Respuesta a Emergencias</a:t>
          </a:r>
          <a:endParaRPr lang="es-MX" sz="1800" b="1" dirty="0"/>
        </a:p>
      </dgm:t>
    </dgm:pt>
    <dgm:pt modelId="{F099E342-0C44-4BC5-8026-A4086064D425}" type="parTrans" cxnId="{CE074729-F7DA-4820-ADCF-799976E4552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7C91CD2D-16B3-4BE7-8B40-47583F1C1C02}" type="sibTrans" cxnId="{CE074729-F7DA-4820-ADCF-799976E4552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34C62E05-3163-4D5C-933B-1766F4D0CF3C}" type="pres">
      <dgm:prSet presAssocID="{EDC2C1FD-6063-4B98-886E-8471DA30A9C3}" presName="Name0" presStyleCnt="0">
        <dgm:presLayoutVars>
          <dgm:chMax val="7"/>
          <dgm:chPref val="7"/>
          <dgm:dir/>
        </dgm:presLayoutVars>
      </dgm:prSet>
      <dgm:spPr/>
    </dgm:pt>
    <dgm:pt modelId="{1FB31F9C-AA77-4E60-9481-6506C192C92C}" type="pres">
      <dgm:prSet presAssocID="{EDC2C1FD-6063-4B98-886E-8471DA30A9C3}" presName="Name1" presStyleCnt="0"/>
      <dgm:spPr/>
    </dgm:pt>
    <dgm:pt modelId="{8A54EE75-06B0-4398-AFD4-4D6A1186C7AA}" type="pres">
      <dgm:prSet presAssocID="{EDC2C1FD-6063-4B98-886E-8471DA30A9C3}" presName="cycle" presStyleCnt="0"/>
      <dgm:spPr/>
    </dgm:pt>
    <dgm:pt modelId="{ACC12F65-01BD-4AE3-861F-27FB7FF255EA}" type="pres">
      <dgm:prSet presAssocID="{EDC2C1FD-6063-4B98-886E-8471DA30A9C3}" presName="srcNode" presStyleLbl="node1" presStyleIdx="0" presStyleCnt="7"/>
      <dgm:spPr/>
    </dgm:pt>
    <dgm:pt modelId="{146AD42F-7FBB-4A2E-A11C-186BEB803793}" type="pres">
      <dgm:prSet presAssocID="{EDC2C1FD-6063-4B98-886E-8471DA30A9C3}" presName="conn" presStyleLbl="parChTrans1D2" presStyleIdx="0" presStyleCnt="1"/>
      <dgm:spPr/>
    </dgm:pt>
    <dgm:pt modelId="{3B6B05CE-68EA-45D2-BD20-F4F73632B376}" type="pres">
      <dgm:prSet presAssocID="{EDC2C1FD-6063-4B98-886E-8471DA30A9C3}" presName="extraNode" presStyleLbl="node1" presStyleIdx="0" presStyleCnt="7"/>
      <dgm:spPr/>
    </dgm:pt>
    <dgm:pt modelId="{31EE6885-BB45-4924-A35D-4F729352D3E0}" type="pres">
      <dgm:prSet presAssocID="{EDC2C1FD-6063-4B98-886E-8471DA30A9C3}" presName="dstNode" presStyleLbl="node1" presStyleIdx="0" presStyleCnt="7"/>
      <dgm:spPr/>
    </dgm:pt>
    <dgm:pt modelId="{2879B625-8DC5-48CC-952D-B9DBCC05FB15}" type="pres">
      <dgm:prSet presAssocID="{5648FE95-7573-4CCD-895C-581E2E8A91AD}" presName="text_1" presStyleLbl="node1" presStyleIdx="0" presStyleCnt="7">
        <dgm:presLayoutVars>
          <dgm:bulletEnabled val="1"/>
        </dgm:presLayoutVars>
      </dgm:prSet>
      <dgm:spPr/>
    </dgm:pt>
    <dgm:pt modelId="{B4C2F20A-E222-4F92-B7AE-54661C1A647F}" type="pres">
      <dgm:prSet presAssocID="{5648FE95-7573-4CCD-895C-581E2E8A91AD}" presName="accent_1" presStyleCnt="0"/>
      <dgm:spPr/>
    </dgm:pt>
    <dgm:pt modelId="{0BB7A501-0C8E-4BB0-9FDE-F056E0F35A97}" type="pres">
      <dgm:prSet presAssocID="{5648FE95-7573-4CCD-895C-581E2E8A91AD}" presName="accentRepeatNode" presStyleLbl="solidFgAcc1" presStyleIdx="0" presStyleCnt="7"/>
      <dgm:spPr/>
    </dgm:pt>
    <dgm:pt modelId="{3B388ACE-4C97-4545-87F9-604A83A852DF}" type="pres">
      <dgm:prSet presAssocID="{F6A72E45-2303-47DB-A4B5-43454C61B664}" presName="text_2" presStyleLbl="node1" presStyleIdx="1" presStyleCnt="7">
        <dgm:presLayoutVars>
          <dgm:bulletEnabled val="1"/>
        </dgm:presLayoutVars>
      </dgm:prSet>
      <dgm:spPr/>
    </dgm:pt>
    <dgm:pt modelId="{337F9044-E7BE-4ACB-A567-6D2FF1DA2FBE}" type="pres">
      <dgm:prSet presAssocID="{F6A72E45-2303-47DB-A4B5-43454C61B664}" presName="accent_2" presStyleCnt="0"/>
      <dgm:spPr/>
    </dgm:pt>
    <dgm:pt modelId="{36F42016-8106-4ED0-88D1-61A6E69346BC}" type="pres">
      <dgm:prSet presAssocID="{F6A72E45-2303-47DB-A4B5-43454C61B664}" presName="accentRepeatNode" presStyleLbl="solidFgAcc1" presStyleIdx="1" presStyleCnt="7"/>
      <dgm:spPr/>
    </dgm:pt>
    <dgm:pt modelId="{6DF1ACB7-8182-4E18-8390-F9F7049D67A5}" type="pres">
      <dgm:prSet presAssocID="{45D6D1DF-634F-4B73-9018-DA20E8DB21BF}" presName="text_3" presStyleLbl="node1" presStyleIdx="2" presStyleCnt="7">
        <dgm:presLayoutVars>
          <dgm:bulletEnabled val="1"/>
        </dgm:presLayoutVars>
      </dgm:prSet>
      <dgm:spPr/>
    </dgm:pt>
    <dgm:pt modelId="{6DBE22A3-B5C2-433E-BFD6-FCE7E428DA1E}" type="pres">
      <dgm:prSet presAssocID="{45D6D1DF-634F-4B73-9018-DA20E8DB21BF}" presName="accent_3" presStyleCnt="0"/>
      <dgm:spPr/>
    </dgm:pt>
    <dgm:pt modelId="{D965AE0A-A4AF-487A-80C6-2EC508BF31DF}" type="pres">
      <dgm:prSet presAssocID="{45D6D1DF-634F-4B73-9018-DA20E8DB21BF}" presName="accentRepeatNode" presStyleLbl="solidFgAcc1" presStyleIdx="2" presStyleCnt="7"/>
      <dgm:spPr/>
    </dgm:pt>
    <dgm:pt modelId="{D75EED56-0C53-4D3A-900C-F7AC3A08CCF1}" type="pres">
      <dgm:prSet presAssocID="{1B4BA871-5589-4D29-AF89-92D1D07A8A8B}" presName="text_4" presStyleLbl="node1" presStyleIdx="3" presStyleCnt="7">
        <dgm:presLayoutVars>
          <dgm:bulletEnabled val="1"/>
        </dgm:presLayoutVars>
      </dgm:prSet>
      <dgm:spPr/>
    </dgm:pt>
    <dgm:pt modelId="{56DDD680-E142-411B-BFF0-705DE070C696}" type="pres">
      <dgm:prSet presAssocID="{1B4BA871-5589-4D29-AF89-92D1D07A8A8B}" presName="accent_4" presStyleCnt="0"/>
      <dgm:spPr/>
    </dgm:pt>
    <dgm:pt modelId="{E4FB7DB5-9837-4EB4-88E3-5EDCB0DD0335}" type="pres">
      <dgm:prSet presAssocID="{1B4BA871-5589-4D29-AF89-92D1D07A8A8B}" presName="accentRepeatNode" presStyleLbl="solidFgAcc1" presStyleIdx="3" presStyleCnt="7"/>
      <dgm:spPr/>
    </dgm:pt>
    <dgm:pt modelId="{D812B11A-0837-4004-8C25-78968BBDB214}" type="pres">
      <dgm:prSet presAssocID="{DD448166-B285-4EC2-A0F1-FC6F9DBA8EAA}" presName="text_5" presStyleLbl="node1" presStyleIdx="4" presStyleCnt="7">
        <dgm:presLayoutVars>
          <dgm:bulletEnabled val="1"/>
        </dgm:presLayoutVars>
      </dgm:prSet>
      <dgm:spPr/>
    </dgm:pt>
    <dgm:pt modelId="{A5575809-A1FB-40D4-93CE-F5C4DB6AFFC3}" type="pres">
      <dgm:prSet presAssocID="{DD448166-B285-4EC2-A0F1-FC6F9DBA8EAA}" presName="accent_5" presStyleCnt="0"/>
      <dgm:spPr/>
    </dgm:pt>
    <dgm:pt modelId="{3C96B45E-82E0-44CA-87D8-DE4748061C14}" type="pres">
      <dgm:prSet presAssocID="{DD448166-B285-4EC2-A0F1-FC6F9DBA8EAA}" presName="accentRepeatNode" presStyleLbl="solidFgAcc1" presStyleIdx="4" presStyleCnt="7"/>
      <dgm:spPr/>
    </dgm:pt>
    <dgm:pt modelId="{E28DF390-1107-4458-8E2A-CAA459318B0A}" type="pres">
      <dgm:prSet presAssocID="{8AB29C30-C278-44E4-9C7C-C817A03FEF54}" presName="text_6" presStyleLbl="node1" presStyleIdx="5" presStyleCnt="7">
        <dgm:presLayoutVars>
          <dgm:bulletEnabled val="1"/>
        </dgm:presLayoutVars>
      </dgm:prSet>
      <dgm:spPr/>
    </dgm:pt>
    <dgm:pt modelId="{040D9158-856B-47C7-BCA7-DC784F82229B}" type="pres">
      <dgm:prSet presAssocID="{8AB29C30-C278-44E4-9C7C-C817A03FEF54}" presName="accent_6" presStyleCnt="0"/>
      <dgm:spPr/>
    </dgm:pt>
    <dgm:pt modelId="{EC29B5FA-E785-4E1E-967B-E64D380C6BA8}" type="pres">
      <dgm:prSet presAssocID="{8AB29C30-C278-44E4-9C7C-C817A03FEF54}" presName="accentRepeatNode" presStyleLbl="solidFgAcc1" presStyleIdx="5" presStyleCnt="7"/>
      <dgm:spPr/>
    </dgm:pt>
    <dgm:pt modelId="{809C2639-5C5D-4200-9075-A7254DEFABA1}" type="pres">
      <dgm:prSet presAssocID="{9B89F5E9-4C19-41EA-9661-D15DA7382B8F}" presName="text_7" presStyleLbl="node1" presStyleIdx="6" presStyleCnt="7">
        <dgm:presLayoutVars>
          <dgm:bulletEnabled val="1"/>
        </dgm:presLayoutVars>
      </dgm:prSet>
      <dgm:spPr/>
    </dgm:pt>
    <dgm:pt modelId="{C734C700-FFF6-4A8C-86D1-CDA81E2A88B3}" type="pres">
      <dgm:prSet presAssocID="{9B89F5E9-4C19-41EA-9661-D15DA7382B8F}" presName="accent_7" presStyleCnt="0"/>
      <dgm:spPr/>
    </dgm:pt>
    <dgm:pt modelId="{6F029123-BB91-44BA-80BD-9220D2D81D21}" type="pres">
      <dgm:prSet presAssocID="{9B89F5E9-4C19-41EA-9661-D15DA7382B8F}" presName="accentRepeatNode" presStyleLbl="solidFgAcc1" presStyleIdx="6" presStyleCnt="7"/>
      <dgm:spPr/>
    </dgm:pt>
  </dgm:ptLst>
  <dgm:cxnLst>
    <dgm:cxn modelId="{A032C70D-8E46-43E6-A929-14461C7FAD50}" srcId="{EDC2C1FD-6063-4B98-886E-8471DA30A9C3}" destId="{DD448166-B285-4EC2-A0F1-FC6F9DBA8EAA}" srcOrd="4" destOrd="0" parTransId="{84F6957E-01B5-4BC5-AB54-07A122BCF65D}" sibTransId="{BC5E3131-EB73-474E-B740-36164736D206}"/>
    <dgm:cxn modelId="{E123141F-FCCA-40AD-919E-2F65F6D9C324}" type="presOf" srcId="{1B4BA871-5589-4D29-AF89-92D1D07A8A8B}" destId="{D75EED56-0C53-4D3A-900C-F7AC3A08CCF1}" srcOrd="0" destOrd="0" presId="urn:microsoft.com/office/officeart/2008/layout/VerticalCurvedList"/>
    <dgm:cxn modelId="{182BEA28-D9C5-4679-A1AC-018D9CEDBA4D}" type="presOf" srcId="{7F6C7C2D-F046-49CE-BB53-69FDCDB79FBB}" destId="{146AD42F-7FBB-4A2E-A11C-186BEB803793}" srcOrd="0" destOrd="0" presId="urn:microsoft.com/office/officeart/2008/layout/VerticalCurvedList"/>
    <dgm:cxn modelId="{CE074729-F7DA-4820-ADCF-799976E45520}" srcId="{EDC2C1FD-6063-4B98-886E-8471DA30A9C3}" destId="{9B89F5E9-4C19-41EA-9661-D15DA7382B8F}" srcOrd="6" destOrd="0" parTransId="{F099E342-0C44-4BC5-8026-A4086064D425}" sibTransId="{7C91CD2D-16B3-4BE7-8B40-47583F1C1C02}"/>
    <dgm:cxn modelId="{A6B24E2C-5466-4F40-A939-D608947C2551}" type="presOf" srcId="{DD448166-B285-4EC2-A0F1-FC6F9DBA8EAA}" destId="{D812B11A-0837-4004-8C25-78968BBDB214}" srcOrd="0" destOrd="0" presId="urn:microsoft.com/office/officeart/2008/layout/VerticalCurvedList"/>
    <dgm:cxn modelId="{86D3663A-DFBC-4652-AD2F-060B851FE05F}" type="presOf" srcId="{9B89F5E9-4C19-41EA-9661-D15DA7382B8F}" destId="{809C2639-5C5D-4200-9075-A7254DEFABA1}" srcOrd="0" destOrd="0" presId="urn:microsoft.com/office/officeart/2008/layout/VerticalCurvedList"/>
    <dgm:cxn modelId="{6600F13C-8EE3-4B74-900D-A92369B8CB1B}" srcId="{EDC2C1FD-6063-4B98-886E-8471DA30A9C3}" destId="{5648FE95-7573-4CCD-895C-581E2E8A91AD}" srcOrd="0" destOrd="0" parTransId="{39FC3186-5883-49F0-BC58-A76256CE2D56}" sibTransId="{7F6C7C2D-F046-49CE-BB53-69FDCDB79FBB}"/>
    <dgm:cxn modelId="{BDB0D960-77E1-421D-A943-C937010573C1}" srcId="{EDC2C1FD-6063-4B98-886E-8471DA30A9C3}" destId="{8AB29C30-C278-44E4-9C7C-C817A03FEF54}" srcOrd="5" destOrd="0" parTransId="{011F5FD0-F92F-4E9E-8994-4BDC2F5A253B}" sibTransId="{1300DBC9-8733-4E76-AE51-E61796AE0809}"/>
    <dgm:cxn modelId="{EED72743-0016-4626-876B-01E25897E3AC}" type="presOf" srcId="{8AB29C30-C278-44E4-9C7C-C817A03FEF54}" destId="{E28DF390-1107-4458-8E2A-CAA459318B0A}" srcOrd="0" destOrd="0" presId="urn:microsoft.com/office/officeart/2008/layout/VerticalCurvedList"/>
    <dgm:cxn modelId="{12488143-5622-43EC-896C-72E936025AF2}" type="presOf" srcId="{5648FE95-7573-4CCD-895C-581E2E8A91AD}" destId="{2879B625-8DC5-48CC-952D-B9DBCC05FB15}" srcOrd="0" destOrd="0" presId="urn:microsoft.com/office/officeart/2008/layout/VerticalCurvedList"/>
    <dgm:cxn modelId="{741D2B4B-3A00-4280-A1D6-FF4815D1BCCB}" srcId="{EDC2C1FD-6063-4B98-886E-8471DA30A9C3}" destId="{F6A72E45-2303-47DB-A4B5-43454C61B664}" srcOrd="1" destOrd="0" parTransId="{7E40BD95-8561-4E2B-9506-A62CD93190C9}" sibTransId="{A4F96E6E-0FF4-45E7-9654-0E10C5BE11CB}"/>
    <dgm:cxn modelId="{7BF78686-591B-40CF-B66F-BD8EA3BC0568}" type="presOf" srcId="{EDC2C1FD-6063-4B98-886E-8471DA30A9C3}" destId="{34C62E05-3163-4D5C-933B-1766F4D0CF3C}" srcOrd="0" destOrd="0" presId="urn:microsoft.com/office/officeart/2008/layout/VerticalCurvedList"/>
    <dgm:cxn modelId="{245E5189-BB33-4271-9F89-337BBD01C4A7}" type="presOf" srcId="{45D6D1DF-634F-4B73-9018-DA20E8DB21BF}" destId="{6DF1ACB7-8182-4E18-8390-F9F7049D67A5}" srcOrd="0" destOrd="0" presId="urn:microsoft.com/office/officeart/2008/layout/VerticalCurvedList"/>
    <dgm:cxn modelId="{D48537C1-1D7E-40C7-8689-0338DA67106E}" srcId="{EDC2C1FD-6063-4B98-886E-8471DA30A9C3}" destId="{45D6D1DF-634F-4B73-9018-DA20E8DB21BF}" srcOrd="2" destOrd="0" parTransId="{486104B4-7277-4014-B994-A9B46E044327}" sibTransId="{2EC02C45-AFD1-43E9-BD27-C199F47E9877}"/>
    <dgm:cxn modelId="{54F1C1D4-B946-4CD7-845A-53879A0F84AB}" srcId="{EDC2C1FD-6063-4B98-886E-8471DA30A9C3}" destId="{1B4BA871-5589-4D29-AF89-92D1D07A8A8B}" srcOrd="3" destOrd="0" parTransId="{014A4CB5-9B23-4E26-89DE-4E0B16AA4A7A}" sibTransId="{8E7DEA6F-F744-4587-81EB-A37FB440BDEB}"/>
    <dgm:cxn modelId="{CFC0E8F8-6BB1-427C-A1A2-E68F7785E285}" type="presOf" srcId="{F6A72E45-2303-47DB-A4B5-43454C61B664}" destId="{3B388ACE-4C97-4545-87F9-604A83A852DF}" srcOrd="0" destOrd="0" presId="urn:microsoft.com/office/officeart/2008/layout/VerticalCurvedList"/>
    <dgm:cxn modelId="{2BDB7F53-DFAF-4857-9D45-B23F1499193B}" type="presParOf" srcId="{34C62E05-3163-4D5C-933B-1766F4D0CF3C}" destId="{1FB31F9C-AA77-4E60-9481-6506C192C92C}" srcOrd="0" destOrd="0" presId="urn:microsoft.com/office/officeart/2008/layout/VerticalCurvedList"/>
    <dgm:cxn modelId="{5B2E88C2-CD8C-447E-8027-7639EA8ABFAC}" type="presParOf" srcId="{1FB31F9C-AA77-4E60-9481-6506C192C92C}" destId="{8A54EE75-06B0-4398-AFD4-4D6A1186C7AA}" srcOrd="0" destOrd="0" presId="urn:microsoft.com/office/officeart/2008/layout/VerticalCurvedList"/>
    <dgm:cxn modelId="{10A0EEBE-B3E6-4DBA-A9CB-DE80422A5CC4}" type="presParOf" srcId="{8A54EE75-06B0-4398-AFD4-4D6A1186C7AA}" destId="{ACC12F65-01BD-4AE3-861F-27FB7FF255EA}" srcOrd="0" destOrd="0" presId="urn:microsoft.com/office/officeart/2008/layout/VerticalCurvedList"/>
    <dgm:cxn modelId="{837D997B-D207-46DF-A019-353B4C095B59}" type="presParOf" srcId="{8A54EE75-06B0-4398-AFD4-4D6A1186C7AA}" destId="{146AD42F-7FBB-4A2E-A11C-186BEB803793}" srcOrd="1" destOrd="0" presId="urn:microsoft.com/office/officeart/2008/layout/VerticalCurvedList"/>
    <dgm:cxn modelId="{D31DDBB5-5D81-42A1-90FB-8F984B855058}" type="presParOf" srcId="{8A54EE75-06B0-4398-AFD4-4D6A1186C7AA}" destId="{3B6B05CE-68EA-45D2-BD20-F4F73632B376}" srcOrd="2" destOrd="0" presId="urn:microsoft.com/office/officeart/2008/layout/VerticalCurvedList"/>
    <dgm:cxn modelId="{3C410725-EAF0-4B59-8B3F-AA77595BCB98}" type="presParOf" srcId="{8A54EE75-06B0-4398-AFD4-4D6A1186C7AA}" destId="{31EE6885-BB45-4924-A35D-4F729352D3E0}" srcOrd="3" destOrd="0" presId="urn:microsoft.com/office/officeart/2008/layout/VerticalCurvedList"/>
    <dgm:cxn modelId="{A51A214D-C462-4BD1-8F92-09C822EBBEBF}" type="presParOf" srcId="{1FB31F9C-AA77-4E60-9481-6506C192C92C}" destId="{2879B625-8DC5-48CC-952D-B9DBCC05FB15}" srcOrd="1" destOrd="0" presId="urn:microsoft.com/office/officeart/2008/layout/VerticalCurvedList"/>
    <dgm:cxn modelId="{E0607720-2A5E-40B3-A21C-6E773BA92BED}" type="presParOf" srcId="{1FB31F9C-AA77-4E60-9481-6506C192C92C}" destId="{B4C2F20A-E222-4F92-B7AE-54661C1A647F}" srcOrd="2" destOrd="0" presId="urn:microsoft.com/office/officeart/2008/layout/VerticalCurvedList"/>
    <dgm:cxn modelId="{9B64EECA-D1ED-465C-8323-445ECE8F1A40}" type="presParOf" srcId="{B4C2F20A-E222-4F92-B7AE-54661C1A647F}" destId="{0BB7A501-0C8E-4BB0-9FDE-F056E0F35A97}" srcOrd="0" destOrd="0" presId="urn:microsoft.com/office/officeart/2008/layout/VerticalCurvedList"/>
    <dgm:cxn modelId="{70AA9277-FFD6-4A8B-A016-B26DB4CCFA73}" type="presParOf" srcId="{1FB31F9C-AA77-4E60-9481-6506C192C92C}" destId="{3B388ACE-4C97-4545-87F9-604A83A852DF}" srcOrd="3" destOrd="0" presId="urn:microsoft.com/office/officeart/2008/layout/VerticalCurvedList"/>
    <dgm:cxn modelId="{B9BB0769-50BE-4265-B219-04A25F06CD66}" type="presParOf" srcId="{1FB31F9C-AA77-4E60-9481-6506C192C92C}" destId="{337F9044-E7BE-4ACB-A567-6D2FF1DA2FBE}" srcOrd="4" destOrd="0" presId="urn:microsoft.com/office/officeart/2008/layout/VerticalCurvedList"/>
    <dgm:cxn modelId="{A7F95C47-8F39-49BD-B72D-76BC8FEA9DAF}" type="presParOf" srcId="{337F9044-E7BE-4ACB-A567-6D2FF1DA2FBE}" destId="{36F42016-8106-4ED0-88D1-61A6E69346BC}" srcOrd="0" destOrd="0" presId="urn:microsoft.com/office/officeart/2008/layout/VerticalCurvedList"/>
    <dgm:cxn modelId="{FC5EA052-9355-456B-9830-D699B36C2E13}" type="presParOf" srcId="{1FB31F9C-AA77-4E60-9481-6506C192C92C}" destId="{6DF1ACB7-8182-4E18-8390-F9F7049D67A5}" srcOrd="5" destOrd="0" presId="urn:microsoft.com/office/officeart/2008/layout/VerticalCurvedList"/>
    <dgm:cxn modelId="{64D39ED7-8077-41ED-922A-91BEFA83F5A3}" type="presParOf" srcId="{1FB31F9C-AA77-4E60-9481-6506C192C92C}" destId="{6DBE22A3-B5C2-433E-BFD6-FCE7E428DA1E}" srcOrd="6" destOrd="0" presId="urn:microsoft.com/office/officeart/2008/layout/VerticalCurvedList"/>
    <dgm:cxn modelId="{C088EE57-91F8-46A8-B700-3DDAE1307E8F}" type="presParOf" srcId="{6DBE22A3-B5C2-433E-BFD6-FCE7E428DA1E}" destId="{D965AE0A-A4AF-487A-80C6-2EC508BF31DF}" srcOrd="0" destOrd="0" presId="urn:microsoft.com/office/officeart/2008/layout/VerticalCurvedList"/>
    <dgm:cxn modelId="{142A1C2C-6CC7-4760-8A71-DCFEB8C934FB}" type="presParOf" srcId="{1FB31F9C-AA77-4E60-9481-6506C192C92C}" destId="{D75EED56-0C53-4D3A-900C-F7AC3A08CCF1}" srcOrd="7" destOrd="0" presId="urn:microsoft.com/office/officeart/2008/layout/VerticalCurvedList"/>
    <dgm:cxn modelId="{C837D693-9E13-4245-B521-58BEAEA6EBB4}" type="presParOf" srcId="{1FB31F9C-AA77-4E60-9481-6506C192C92C}" destId="{56DDD680-E142-411B-BFF0-705DE070C696}" srcOrd="8" destOrd="0" presId="urn:microsoft.com/office/officeart/2008/layout/VerticalCurvedList"/>
    <dgm:cxn modelId="{EDAA984F-2FA2-482D-8C3D-4CE808005330}" type="presParOf" srcId="{56DDD680-E142-411B-BFF0-705DE070C696}" destId="{E4FB7DB5-9837-4EB4-88E3-5EDCB0DD0335}" srcOrd="0" destOrd="0" presId="urn:microsoft.com/office/officeart/2008/layout/VerticalCurvedList"/>
    <dgm:cxn modelId="{F57F1548-0FDE-4C4C-AC9D-8E0D0DF5BF0E}" type="presParOf" srcId="{1FB31F9C-AA77-4E60-9481-6506C192C92C}" destId="{D812B11A-0837-4004-8C25-78968BBDB214}" srcOrd="9" destOrd="0" presId="urn:microsoft.com/office/officeart/2008/layout/VerticalCurvedList"/>
    <dgm:cxn modelId="{265D6465-6C50-47D5-9F27-F5F77731DF6D}" type="presParOf" srcId="{1FB31F9C-AA77-4E60-9481-6506C192C92C}" destId="{A5575809-A1FB-40D4-93CE-F5C4DB6AFFC3}" srcOrd="10" destOrd="0" presId="urn:microsoft.com/office/officeart/2008/layout/VerticalCurvedList"/>
    <dgm:cxn modelId="{CD4C355E-EB4A-40F9-A064-F71E6D15FB85}" type="presParOf" srcId="{A5575809-A1FB-40D4-93CE-F5C4DB6AFFC3}" destId="{3C96B45E-82E0-44CA-87D8-DE4748061C14}" srcOrd="0" destOrd="0" presId="urn:microsoft.com/office/officeart/2008/layout/VerticalCurvedList"/>
    <dgm:cxn modelId="{CAB40E03-0DE4-4F40-B9B6-3F96D1F76722}" type="presParOf" srcId="{1FB31F9C-AA77-4E60-9481-6506C192C92C}" destId="{E28DF390-1107-4458-8E2A-CAA459318B0A}" srcOrd="11" destOrd="0" presId="urn:microsoft.com/office/officeart/2008/layout/VerticalCurvedList"/>
    <dgm:cxn modelId="{467E8705-A88F-46A6-8F26-1E1D8F5FC0AF}" type="presParOf" srcId="{1FB31F9C-AA77-4E60-9481-6506C192C92C}" destId="{040D9158-856B-47C7-BCA7-DC784F82229B}" srcOrd="12" destOrd="0" presId="urn:microsoft.com/office/officeart/2008/layout/VerticalCurvedList"/>
    <dgm:cxn modelId="{FAA48631-C685-4871-B35A-178CC5D83260}" type="presParOf" srcId="{040D9158-856B-47C7-BCA7-DC784F82229B}" destId="{EC29B5FA-E785-4E1E-967B-E64D380C6BA8}" srcOrd="0" destOrd="0" presId="urn:microsoft.com/office/officeart/2008/layout/VerticalCurvedList"/>
    <dgm:cxn modelId="{569C706F-F73C-41B7-B3C8-11701250F790}" type="presParOf" srcId="{1FB31F9C-AA77-4E60-9481-6506C192C92C}" destId="{809C2639-5C5D-4200-9075-A7254DEFABA1}" srcOrd="13" destOrd="0" presId="urn:microsoft.com/office/officeart/2008/layout/VerticalCurvedList"/>
    <dgm:cxn modelId="{32C75D11-147C-4641-A117-D2379EF4F91A}" type="presParOf" srcId="{1FB31F9C-AA77-4E60-9481-6506C192C92C}" destId="{C734C700-FFF6-4A8C-86D1-CDA81E2A88B3}" srcOrd="14" destOrd="0" presId="urn:microsoft.com/office/officeart/2008/layout/VerticalCurvedList"/>
    <dgm:cxn modelId="{E905851B-5A03-4746-8632-329A6E63E4CE}" type="presParOf" srcId="{C734C700-FFF6-4A8C-86D1-CDA81E2A88B3}" destId="{6F029123-BB91-44BA-80BD-9220D2D81D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977628-3830-4483-B215-BBCC48F3E8D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A70D3D5-4312-4EF0-A7D8-90D093CFDE36}">
      <dgm:prSet phldrT="[Texto]" custT="1"/>
      <dgm:spPr>
        <a:solidFill>
          <a:schemeClr val="accent2">
            <a:alpha val="20000"/>
          </a:schemeClr>
        </a:solidFill>
      </dgm:spPr>
      <dgm:t>
        <a:bodyPr/>
        <a:lstStyle/>
        <a:p>
          <a:r>
            <a:rPr lang="es-MX" sz="1600" b="1" kern="1200" dirty="0">
              <a:solidFill>
                <a:schemeClr val="accent2"/>
              </a:solidFill>
            </a:rPr>
            <a:t>Daños</a:t>
          </a:r>
        </a:p>
      </dgm:t>
    </dgm:pt>
    <dgm:pt modelId="{66024EC7-EBA8-459D-97E9-D73DB885E308}" type="parTrans" cxnId="{9E5F60B5-94A0-45B0-88A6-CBEBC1093F40}">
      <dgm:prSet/>
      <dgm:spPr/>
      <dgm:t>
        <a:bodyPr/>
        <a:lstStyle/>
        <a:p>
          <a:endParaRPr lang="es-MX" sz="1200"/>
        </a:p>
      </dgm:t>
    </dgm:pt>
    <dgm:pt modelId="{91A42F03-2F3C-4AE1-B8E9-49E710D8A63A}" type="sibTrans" cxnId="{9E5F60B5-94A0-45B0-88A6-CBEBC1093F40}">
      <dgm:prSet/>
      <dgm:spPr/>
      <dgm:t>
        <a:bodyPr/>
        <a:lstStyle/>
        <a:p>
          <a:endParaRPr lang="es-MX" sz="1200"/>
        </a:p>
      </dgm:t>
    </dgm:pt>
    <dgm:pt modelId="{51DB6241-6B20-4D8D-A67F-DEE30B617013}">
      <dgm:prSet phldrT="[Texto]" custT="1"/>
      <dgm:spPr>
        <a:solidFill>
          <a:schemeClr val="accent2">
            <a:alpha val="2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Perdida total de las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instalaciones de la planta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.</a:t>
          </a:r>
          <a:endParaRPr lang="es-MX" sz="1400" kern="1200" dirty="0"/>
        </a:p>
      </dgm:t>
    </dgm:pt>
    <dgm:pt modelId="{7957F880-44CE-4007-93F5-C407166CDC72}" type="parTrans" cxnId="{02C62CE3-20AC-46B9-AA68-E8BD435A0955}">
      <dgm:prSet/>
      <dgm:spPr/>
      <dgm:t>
        <a:bodyPr/>
        <a:lstStyle/>
        <a:p>
          <a:endParaRPr lang="es-MX" sz="1200"/>
        </a:p>
      </dgm:t>
    </dgm:pt>
    <dgm:pt modelId="{627EA5F4-76D2-4042-9AF6-0C04501834B3}" type="sibTrans" cxnId="{02C62CE3-20AC-46B9-AA68-E8BD435A0955}">
      <dgm:prSet/>
      <dgm:spPr/>
      <dgm:t>
        <a:bodyPr/>
        <a:lstStyle/>
        <a:p>
          <a:endParaRPr lang="es-MX" sz="1200"/>
        </a:p>
      </dgm:t>
    </dgm:pt>
    <dgm:pt modelId="{1C5DFB4F-64E6-4B94-9E3A-AF4428C65B87}">
      <dgm:prSet phldrT="[Texto]" custT="1"/>
      <dgm:spPr>
        <a:solidFill>
          <a:schemeClr val="accent4">
            <a:alpha val="32000"/>
          </a:schemeClr>
        </a:solidFill>
        <a:ln>
          <a:noFill/>
        </a:ln>
      </dgm:spPr>
      <dgm:t>
        <a:bodyPr/>
        <a:lstStyle/>
        <a:p>
          <a:r>
            <a:rPr lang="es-MX" sz="1600" b="1" kern="1200" dirty="0">
              <a:solidFill>
                <a:schemeClr val="accent4"/>
              </a:solidFill>
            </a:rPr>
            <a:t>Hallazgos</a:t>
          </a:r>
        </a:p>
      </dgm:t>
    </dgm:pt>
    <dgm:pt modelId="{8FF1CDA5-9457-44A0-9C68-47677923491A}" type="parTrans" cxnId="{B097DB75-C539-43C6-B83D-E0E3E92A1477}">
      <dgm:prSet/>
      <dgm:spPr/>
      <dgm:t>
        <a:bodyPr/>
        <a:lstStyle/>
        <a:p>
          <a:endParaRPr lang="es-MX" sz="1200"/>
        </a:p>
      </dgm:t>
    </dgm:pt>
    <dgm:pt modelId="{18617413-2AC6-4CE3-BF11-94023E6C6E9D}" type="sibTrans" cxnId="{B097DB75-C539-43C6-B83D-E0E3E92A1477}">
      <dgm:prSet/>
      <dgm:spPr/>
      <dgm:t>
        <a:bodyPr/>
        <a:lstStyle/>
        <a:p>
          <a:endParaRPr lang="es-MX" sz="1200"/>
        </a:p>
      </dgm:t>
    </dgm:pt>
    <dgm:pt modelId="{43581220-FE08-4EC2-AF91-C39DA00A55F6}">
      <dgm:prSet custT="1"/>
      <dgm:spPr>
        <a:solidFill>
          <a:schemeClr val="accent4">
            <a:alpha val="32000"/>
          </a:schemeClr>
        </a:solidFill>
        <a:ln>
          <a:noFill/>
        </a:ln>
      </dgm:spPr>
      <dgm:t>
        <a:bodyPr/>
        <a:lstStyle/>
        <a:p>
          <a:r>
            <a:rPr lang="es-MX" sz="1400" kern="1200" dirty="0">
              <a:solidFill>
                <a:schemeClr val="tx1"/>
              </a:solidFill>
            </a:rPr>
            <a:t>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La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manguera de trasvase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, había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rebasado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tiempo recomendado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por el fabricante para su uso.</a:t>
          </a:r>
        </a:p>
      </dgm:t>
    </dgm:pt>
    <dgm:pt modelId="{C904BC1E-E049-48CD-9BF0-BF1DAA0EA5AF}" type="sibTrans" cxnId="{0FF085E6-A326-4941-B5E2-80934FF79302}">
      <dgm:prSet/>
      <dgm:spPr/>
      <dgm:t>
        <a:bodyPr/>
        <a:lstStyle/>
        <a:p>
          <a:endParaRPr lang="es-MX" sz="1200"/>
        </a:p>
      </dgm:t>
    </dgm:pt>
    <dgm:pt modelId="{F31A316F-8716-4010-B3EA-CBE039FCEFE6}" type="parTrans" cxnId="{0FF085E6-A326-4941-B5E2-80934FF79302}">
      <dgm:prSet/>
      <dgm:spPr/>
      <dgm:t>
        <a:bodyPr/>
        <a:lstStyle/>
        <a:p>
          <a:endParaRPr lang="es-MX" sz="1200"/>
        </a:p>
      </dgm:t>
    </dgm:pt>
    <dgm:pt modelId="{BD57838E-CB35-471C-9A5A-C6C69517F13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Pérdida total del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camión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cisterna.</a:t>
          </a:r>
        </a:p>
      </dgm:t>
    </dgm:pt>
    <dgm:pt modelId="{798FA29C-1281-4435-AAEA-2CD8A9C8E1D4}" type="parTrans" cxnId="{9561C8CF-CCDA-4B67-B924-6ABBFF8B9361}">
      <dgm:prSet/>
      <dgm:spPr/>
      <dgm:t>
        <a:bodyPr/>
        <a:lstStyle/>
        <a:p>
          <a:endParaRPr lang="es-MX"/>
        </a:p>
      </dgm:t>
    </dgm:pt>
    <dgm:pt modelId="{6543FCC8-F178-4B34-89D2-1615FCFBEA28}" type="sibTrans" cxnId="{9561C8CF-CCDA-4B67-B924-6ABBFF8B9361}">
      <dgm:prSet/>
      <dgm:spPr/>
      <dgm:t>
        <a:bodyPr/>
        <a:lstStyle/>
        <a:p>
          <a:endParaRPr lang="es-MX"/>
        </a:p>
      </dgm:t>
    </dgm:pt>
    <dgm:pt modelId="{D80C0673-353B-49D1-868C-624EDA9632B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Personal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con quemaduras graves (6 trabajadores y 4 clientes).</a:t>
          </a:r>
        </a:p>
      </dgm:t>
    </dgm:pt>
    <dgm:pt modelId="{8FDCAE93-1618-4997-846D-48C6EBE3D19E}" type="parTrans" cxnId="{6471803B-6525-4CE1-AD20-0203A01A0518}">
      <dgm:prSet/>
      <dgm:spPr/>
      <dgm:t>
        <a:bodyPr/>
        <a:lstStyle/>
        <a:p>
          <a:endParaRPr lang="es-MX"/>
        </a:p>
      </dgm:t>
    </dgm:pt>
    <dgm:pt modelId="{54965882-D91D-4785-AC2E-46F290296881}" type="sibTrans" cxnId="{6471803B-6525-4CE1-AD20-0203A01A0518}">
      <dgm:prSet/>
      <dgm:spPr/>
      <dgm:t>
        <a:bodyPr/>
        <a:lstStyle/>
        <a:p>
          <a:endParaRPr lang="es-MX"/>
        </a:p>
      </dgm:t>
    </dgm:pt>
    <dgm:pt modelId="{B37B9042-B6EA-4CAF-874F-E449AAEBBBD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Daños 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casas</a:t>
          </a:r>
        </a:p>
      </dgm:t>
    </dgm:pt>
    <dgm:pt modelId="{52AFE8B5-7CAC-4711-8262-74783F25C8B3}" type="parTrans" cxnId="{99CE757A-BD88-4C43-9D58-FDB3352F53B3}">
      <dgm:prSet/>
      <dgm:spPr/>
      <dgm:t>
        <a:bodyPr/>
        <a:lstStyle/>
        <a:p>
          <a:endParaRPr lang="es-MX"/>
        </a:p>
      </dgm:t>
    </dgm:pt>
    <dgm:pt modelId="{BD278D05-0742-47DC-8970-F8EABEEF7F69}" type="sibTrans" cxnId="{99CE757A-BD88-4C43-9D58-FDB3352F53B3}">
      <dgm:prSet/>
      <dgm:spPr/>
      <dgm:t>
        <a:bodyPr/>
        <a:lstStyle/>
        <a:p>
          <a:endParaRPr lang="es-MX"/>
        </a:p>
      </dgm:t>
    </dgm:pt>
    <dgm:pt modelId="{3F324211-E919-4019-87F1-70029E0C199E}">
      <dgm:prSet custT="1"/>
      <dgm:spPr/>
      <dgm:t>
        <a:bodyPr/>
        <a:lstStyle/>
        <a:p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Era 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primer servicio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operador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y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ayudante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del camión cisterna que proporcionaban  para la empresa transportista.</a:t>
          </a:r>
        </a:p>
      </dgm:t>
    </dgm:pt>
    <dgm:pt modelId="{8F81759E-6CBB-438B-8355-8F1C48EA8062}" type="parTrans" cxnId="{6E0865F7-5EFF-474A-BEDD-101CC5B00406}">
      <dgm:prSet/>
      <dgm:spPr/>
      <dgm:t>
        <a:bodyPr/>
        <a:lstStyle/>
        <a:p>
          <a:endParaRPr lang="es-MX"/>
        </a:p>
      </dgm:t>
    </dgm:pt>
    <dgm:pt modelId="{524EB42A-7D24-4250-B2A5-B483F137B20F}" type="sibTrans" cxnId="{6E0865F7-5EFF-474A-BEDD-101CC5B00406}">
      <dgm:prSet/>
      <dgm:spPr/>
      <dgm:t>
        <a:bodyPr/>
        <a:lstStyle/>
        <a:p>
          <a:endParaRPr lang="es-MX"/>
        </a:p>
      </dgm:t>
    </dgm:pt>
    <dgm:pt modelId="{9864C157-46E4-41C3-84F8-4E26484F5877}" type="pres">
      <dgm:prSet presAssocID="{D8977628-3830-4483-B215-BBCC48F3E8D6}" presName="linearFlow" presStyleCnt="0">
        <dgm:presLayoutVars>
          <dgm:dir/>
          <dgm:resizeHandles val="exact"/>
        </dgm:presLayoutVars>
      </dgm:prSet>
      <dgm:spPr/>
    </dgm:pt>
    <dgm:pt modelId="{63A042E6-2B81-469E-A462-D0EF7FDF502B}" type="pres">
      <dgm:prSet presAssocID="{BA70D3D5-4312-4EF0-A7D8-90D093CFDE36}" presName="comp" presStyleCnt="0"/>
      <dgm:spPr/>
    </dgm:pt>
    <dgm:pt modelId="{1CE72C1B-7298-45CE-9380-C0357DCFE091}" type="pres">
      <dgm:prSet presAssocID="{BA70D3D5-4312-4EF0-A7D8-90D093CFDE36}" presName="rect2" presStyleLbl="node1" presStyleIdx="0" presStyleCnt="2" custScaleX="97171" custScaleY="107544" custLinFactNeighborX="17238">
        <dgm:presLayoutVars>
          <dgm:bulletEnabled val="1"/>
        </dgm:presLayoutVars>
      </dgm:prSet>
      <dgm:spPr>
        <a:prstGeom prst="roundRect">
          <a:avLst/>
        </a:prstGeom>
      </dgm:spPr>
    </dgm:pt>
    <dgm:pt modelId="{689095A2-F919-4C04-B049-11460AA4ED87}" type="pres">
      <dgm:prSet presAssocID="{BA70D3D5-4312-4EF0-A7D8-90D093CFDE36}" presName="rect1" presStyleLbl="lnNode1" presStyleIdx="0" presStyleCnt="2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</dgm:spPr>
    </dgm:pt>
    <dgm:pt modelId="{07E7B664-9E11-4EAD-AA9F-A0B4E8E158B4}" type="pres">
      <dgm:prSet presAssocID="{91A42F03-2F3C-4AE1-B8E9-49E710D8A63A}" presName="sibTrans" presStyleCnt="0"/>
      <dgm:spPr/>
    </dgm:pt>
    <dgm:pt modelId="{4C347E1B-70AB-4096-A5D3-8DC333DA70C2}" type="pres">
      <dgm:prSet presAssocID="{1C5DFB4F-64E6-4B94-9E3A-AF4428C65B87}" presName="comp" presStyleCnt="0"/>
      <dgm:spPr/>
    </dgm:pt>
    <dgm:pt modelId="{F3766C18-0E7E-41E6-8826-600D158CE72A}" type="pres">
      <dgm:prSet presAssocID="{1C5DFB4F-64E6-4B94-9E3A-AF4428C65B87}" presName="rect2" presStyleLbl="node1" presStyleIdx="1" presStyleCnt="2" custScaleX="95985" custScaleY="127297" custLinFactNeighborX="1768">
        <dgm:presLayoutVars>
          <dgm:bulletEnabled val="1"/>
        </dgm:presLayoutVars>
      </dgm:prSet>
      <dgm:spPr>
        <a:prstGeom prst="roundRect">
          <a:avLst/>
        </a:prstGeom>
      </dgm:spPr>
    </dgm:pt>
    <dgm:pt modelId="{E5B49BB1-13DE-4ED3-BD1B-47427EFD823A}" type="pres">
      <dgm:prSet presAssocID="{1C5DFB4F-64E6-4B94-9E3A-AF4428C65B87}" presName="rect1" presStyleLbl="lnNode1" presStyleIdx="1" presStyleCnt="2" custScaleX="92012" custScaleY="102292" custLinFactNeighborX="-4920" custLinFactNeighborY="-6290"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>
          <a:noFill/>
        </a:ln>
      </dgm:spPr>
    </dgm:pt>
  </dgm:ptLst>
  <dgm:cxnLst>
    <dgm:cxn modelId="{FD00A422-920B-419B-9EEA-FD3553CC5698}" type="presOf" srcId="{1C5DFB4F-64E6-4B94-9E3A-AF4428C65B87}" destId="{F3766C18-0E7E-41E6-8826-600D158CE72A}" srcOrd="0" destOrd="0" presId="urn:microsoft.com/office/officeart/2008/layout/AlternatingPictureBlocks"/>
    <dgm:cxn modelId="{E4EEA229-26A7-49F9-9981-5BAE54DD0002}" type="presOf" srcId="{B37B9042-B6EA-4CAF-874F-E449AAEBBBD4}" destId="{1CE72C1B-7298-45CE-9380-C0357DCFE091}" srcOrd="0" destOrd="4" presId="urn:microsoft.com/office/officeart/2008/layout/AlternatingPictureBlocks"/>
    <dgm:cxn modelId="{D9168530-7C9C-4759-A676-327D42B500C6}" type="presOf" srcId="{51DB6241-6B20-4D8D-A67F-DEE30B617013}" destId="{1CE72C1B-7298-45CE-9380-C0357DCFE091}" srcOrd="0" destOrd="1" presId="urn:microsoft.com/office/officeart/2008/layout/AlternatingPictureBlocks"/>
    <dgm:cxn modelId="{1A759532-73B8-4D95-9D80-630791643CE9}" type="presOf" srcId="{D8977628-3830-4483-B215-BBCC48F3E8D6}" destId="{9864C157-46E4-41C3-84F8-4E26484F5877}" srcOrd="0" destOrd="0" presId="urn:microsoft.com/office/officeart/2008/layout/AlternatingPictureBlocks"/>
    <dgm:cxn modelId="{6471803B-6525-4CE1-AD20-0203A01A0518}" srcId="{BA70D3D5-4312-4EF0-A7D8-90D093CFDE36}" destId="{D80C0673-353B-49D1-868C-624EDA9632B2}" srcOrd="2" destOrd="0" parTransId="{8FDCAE93-1618-4997-846D-48C6EBE3D19E}" sibTransId="{54965882-D91D-4785-AC2E-46F290296881}"/>
    <dgm:cxn modelId="{C897383E-8269-47B4-89CA-F50E6C6553B5}" type="presOf" srcId="{D80C0673-353B-49D1-868C-624EDA9632B2}" destId="{1CE72C1B-7298-45CE-9380-C0357DCFE091}" srcOrd="0" destOrd="3" presId="urn:microsoft.com/office/officeart/2008/layout/AlternatingPictureBlocks"/>
    <dgm:cxn modelId="{B097DB75-C539-43C6-B83D-E0E3E92A1477}" srcId="{D8977628-3830-4483-B215-BBCC48F3E8D6}" destId="{1C5DFB4F-64E6-4B94-9E3A-AF4428C65B87}" srcOrd="1" destOrd="0" parTransId="{8FF1CDA5-9457-44A0-9C68-47677923491A}" sibTransId="{18617413-2AC6-4CE3-BF11-94023E6C6E9D}"/>
    <dgm:cxn modelId="{99CE757A-BD88-4C43-9D58-FDB3352F53B3}" srcId="{BA70D3D5-4312-4EF0-A7D8-90D093CFDE36}" destId="{B37B9042-B6EA-4CAF-874F-E449AAEBBBD4}" srcOrd="3" destOrd="0" parTransId="{52AFE8B5-7CAC-4711-8262-74783F25C8B3}" sibTransId="{BD278D05-0742-47DC-8970-F8EABEEF7F69}"/>
    <dgm:cxn modelId="{0D513D82-53D4-451F-B757-42F656ADA8E4}" type="presOf" srcId="{3F324211-E919-4019-87F1-70029E0C199E}" destId="{F3766C18-0E7E-41E6-8826-600D158CE72A}" srcOrd="0" destOrd="2" presId="urn:microsoft.com/office/officeart/2008/layout/AlternatingPictureBlocks"/>
    <dgm:cxn modelId="{E3742D99-8D28-4011-A049-D30A209146B3}" type="presOf" srcId="{BD57838E-CB35-471C-9A5A-C6C69517F13B}" destId="{1CE72C1B-7298-45CE-9380-C0357DCFE091}" srcOrd="0" destOrd="2" presId="urn:microsoft.com/office/officeart/2008/layout/AlternatingPictureBlocks"/>
    <dgm:cxn modelId="{9E5F60B5-94A0-45B0-88A6-CBEBC1093F40}" srcId="{D8977628-3830-4483-B215-BBCC48F3E8D6}" destId="{BA70D3D5-4312-4EF0-A7D8-90D093CFDE36}" srcOrd="0" destOrd="0" parTransId="{66024EC7-EBA8-459D-97E9-D73DB885E308}" sibTransId="{91A42F03-2F3C-4AE1-B8E9-49E710D8A63A}"/>
    <dgm:cxn modelId="{FD4DE8BE-9CD7-4DCE-89D3-A094A6909A81}" type="presOf" srcId="{43581220-FE08-4EC2-AF91-C39DA00A55F6}" destId="{F3766C18-0E7E-41E6-8826-600D158CE72A}" srcOrd="0" destOrd="1" presId="urn:microsoft.com/office/officeart/2008/layout/AlternatingPictureBlocks"/>
    <dgm:cxn modelId="{F98CF6C6-99A4-4FE9-9662-9C75ED18DA64}" type="presOf" srcId="{BA70D3D5-4312-4EF0-A7D8-90D093CFDE36}" destId="{1CE72C1B-7298-45CE-9380-C0357DCFE091}" srcOrd="0" destOrd="0" presId="urn:microsoft.com/office/officeart/2008/layout/AlternatingPictureBlocks"/>
    <dgm:cxn modelId="{9561C8CF-CCDA-4B67-B924-6ABBFF8B9361}" srcId="{BA70D3D5-4312-4EF0-A7D8-90D093CFDE36}" destId="{BD57838E-CB35-471C-9A5A-C6C69517F13B}" srcOrd="1" destOrd="0" parTransId="{798FA29C-1281-4435-AAEA-2CD8A9C8E1D4}" sibTransId="{6543FCC8-F178-4B34-89D2-1615FCFBEA28}"/>
    <dgm:cxn modelId="{02C62CE3-20AC-46B9-AA68-E8BD435A0955}" srcId="{BA70D3D5-4312-4EF0-A7D8-90D093CFDE36}" destId="{51DB6241-6B20-4D8D-A67F-DEE30B617013}" srcOrd="0" destOrd="0" parTransId="{7957F880-44CE-4007-93F5-C407166CDC72}" sibTransId="{627EA5F4-76D2-4042-9AF6-0C04501834B3}"/>
    <dgm:cxn modelId="{0FF085E6-A326-4941-B5E2-80934FF79302}" srcId="{1C5DFB4F-64E6-4B94-9E3A-AF4428C65B87}" destId="{43581220-FE08-4EC2-AF91-C39DA00A55F6}" srcOrd="0" destOrd="0" parTransId="{F31A316F-8716-4010-B3EA-CBE039FCEFE6}" sibTransId="{C904BC1E-E049-48CD-9BF0-BF1DAA0EA5AF}"/>
    <dgm:cxn modelId="{6E0865F7-5EFF-474A-BEDD-101CC5B00406}" srcId="{1C5DFB4F-64E6-4B94-9E3A-AF4428C65B87}" destId="{3F324211-E919-4019-87F1-70029E0C199E}" srcOrd="1" destOrd="0" parTransId="{8F81759E-6CBB-438B-8355-8F1C48EA8062}" sibTransId="{524EB42A-7D24-4250-B2A5-B483F137B20F}"/>
    <dgm:cxn modelId="{452FE35B-DE1F-4DA9-BFD6-548CA75254BD}" type="presParOf" srcId="{9864C157-46E4-41C3-84F8-4E26484F5877}" destId="{63A042E6-2B81-469E-A462-D0EF7FDF502B}" srcOrd="0" destOrd="0" presId="urn:microsoft.com/office/officeart/2008/layout/AlternatingPictureBlocks"/>
    <dgm:cxn modelId="{B20B0D35-DA06-4E97-A2C0-F8CB1C4537B4}" type="presParOf" srcId="{63A042E6-2B81-469E-A462-D0EF7FDF502B}" destId="{1CE72C1B-7298-45CE-9380-C0357DCFE091}" srcOrd="0" destOrd="0" presId="urn:microsoft.com/office/officeart/2008/layout/AlternatingPictureBlocks"/>
    <dgm:cxn modelId="{CCA106E5-0BE1-4A1D-9E73-B220EDE2C22C}" type="presParOf" srcId="{63A042E6-2B81-469E-A462-D0EF7FDF502B}" destId="{689095A2-F919-4C04-B049-11460AA4ED87}" srcOrd="1" destOrd="0" presId="urn:microsoft.com/office/officeart/2008/layout/AlternatingPictureBlocks"/>
    <dgm:cxn modelId="{82330902-64E1-4BA2-B3DA-60FA39A8821E}" type="presParOf" srcId="{9864C157-46E4-41C3-84F8-4E26484F5877}" destId="{07E7B664-9E11-4EAD-AA9F-A0B4E8E158B4}" srcOrd="1" destOrd="0" presId="urn:microsoft.com/office/officeart/2008/layout/AlternatingPictureBlocks"/>
    <dgm:cxn modelId="{0B0931C4-9954-4911-B77D-E10B93812550}" type="presParOf" srcId="{9864C157-46E4-41C3-84F8-4E26484F5877}" destId="{4C347E1B-70AB-4096-A5D3-8DC333DA70C2}" srcOrd="2" destOrd="0" presId="urn:microsoft.com/office/officeart/2008/layout/AlternatingPictureBlocks"/>
    <dgm:cxn modelId="{A1C91504-D724-46DB-9282-615C77CB5D5D}" type="presParOf" srcId="{4C347E1B-70AB-4096-A5D3-8DC333DA70C2}" destId="{F3766C18-0E7E-41E6-8826-600D158CE72A}" srcOrd="0" destOrd="0" presId="urn:microsoft.com/office/officeart/2008/layout/AlternatingPictureBlocks"/>
    <dgm:cxn modelId="{0A1E2808-42E9-4B1C-B399-9E68B07C33E2}" type="presParOf" srcId="{4C347E1B-70AB-4096-A5D3-8DC333DA70C2}" destId="{E5B49BB1-13DE-4ED3-BD1B-47427EFD823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C2C1FD-6063-4B98-886E-8471DA30A9C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648FE95-7573-4CCD-895C-581E2E8A91AD}">
      <dgm:prSet phldrT="[Texto]" custT="1"/>
      <dgm:spPr/>
      <dgm:t>
        <a:bodyPr/>
        <a:lstStyle/>
        <a:p>
          <a:r>
            <a:rPr lang="es-MX" sz="1800" b="1"/>
            <a:t>I.-    Política,</a:t>
          </a:r>
          <a:endParaRPr lang="es-MX" sz="1800" dirty="0"/>
        </a:p>
      </dgm:t>
    </dgm:pt>
    <dgm:pt modelId="{39FC3186-5883-49F0-BC58-A76256CE2D56}" type="parTrans" cxnId="{6600F13C-8EE3-4B74-900D-A92369B8CB1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7F6C7C2D-F046-49CE-BB53-69FDCDB79FBB}" type="sibTrans" cxnId="{6600F13C-8EE3-4B74-900D-A92369B8CB1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F6A72E45-2303-47DB-A4B5-43454C61B664}">
      <dgm:prSet custT="1"/>
      <dgm:spPr/>
      <dgm:t>
        <a:bodyPr/>
        <a:lstStyle/>
        <a:p>
          <a:r>
            <a:rPr lang="es-MX" sz="1800" b="1"/>
            <a:t>II.-   Identificación de Peligros y Análisis de Riesgos,</a:t>
          </a:r>
          <a:endParaRPr lang="es-MX" sz="1800" b="1" dirty="0"/>
        </a:p>
      </dgm:t>
    </dgm:pt>
    <dgm:pt modelId="{7E40BD95-8561-4E2B-9506-A62CD93190C9}" type="parTrans" cxnId="{741D2B4B-3A00-4280-A1D6-FF4815D1BCC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A4F96E6E-0FF4-45E7-9654-0E10C5BE11CB}" type="sibTrans" cxnId="{741D2B4B-3A00-4280-A1D6-FF4815D1BCC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45D6D1DF-634F-4B73-9018-DA20E8DB21BF}">
      <dgm:prSet custT="1"/>
      <dgm:spPr/>
      <dgm:t>
        <a:bodyPr/>
        <a:lstStyle/>
        <a:p>
          <a:r>
            <a:rPr lang="es-MX" sz="1800" b="1"/>
            <a:t>VI.- Competencia, Capacitación y Entrenamiento, </a:t>
          </a:r>
          <a:endParaRPr lang="es-MX" sz="1800" b="1" dirty="0"/>
        </a:p>
      </dgm:t>
    </dgm:pt>
    <dgm:pt modelId="{486104B4-7277-4014-B994-A9B46E044327}" type="parTrans" cxnId="{D48537C1-1D7E-40C7-8689-0338DA67106E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2EC02C45-AFD1-43E9-BD27-C199F47E9877}" type="sibTrans" cxnId="{D48537C1-1D7E-40C7-8689-0338DA67106E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1B4BA871-5589-4D29-AF89-92D1D07A8A8B}">
      <dgm:prSet custT="1"/>
      <dgm:spPr/>
      <dgm:t>
        <a:bodyPr/>
        <a:lstStyle/>
        <a:p>
          <a:r>
            <a:rPr lang="es-MX" sz="1800" b="1" dirty="0"/>
            <a:t>IX.- Mejores Prácticas y Estándares</a:t>
          </a:r>
        </a:p>
      </dgm:t>
    </dgm:pt>
    <dgm:pt modelId="{014A4CB5-9B23-4E26-89DE-4E0B16AA4A7A}" type="parTrans" cxnId="{54F1C1D4-B946-4CD7-845A-53879A0F84A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8E7DEA6F-F744-4587-81EB-A37FB440BDEB}" type="sibTrans" cxnId="{54F1C1D4-B946-4CD7-845A-53879A0F84A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DD448166-B285-4EC2-A0F1-FC6F9DBA8EAA}">
      <dgm:prSet custT="1"/>
      <dgm:spPr/>
      <dgm:t>
        <a:bodyPr/>
        <a:lstStyle/>
        <a:p>
          <a:r>
            <a:rPr lang="es-MX" sz="1800" b="1"/>
            <a:t>X.- Control de Actividades y Procesos,</a:t>
          </a:r>
          <a:endParaRPr lang="es-MX" sz="1800" b="1" dirty="0"/>
        </a:p>
      </dgm:t>
    </dgm:pt>
    <dgm:pt modelId="{84F6957E-01B5-4BC5-AB54-07A122BCF65D}" type="parTrans" cxnId="{A032C70D-8E46-43E6-A929-14461C7FAD5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BC5E3131-EB73-474E-B740-36164736D206}" type="sibTrans" cxnId="{A032C70D-8E46-43E6-A929-14461C7FAD5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8AB29C30-C278-44E4-9C7C-C817A03FEF54}">
      <dgm:prSet custT="1"/>
      <dgm:spPr/>
      <dgm:t>
        <a:bodyPr/>
        <a:lstStyle/>
        <a:p>
          <a:r>
            <a:rPr lang="es-MX" sz="1800" b="1"/>
            <a:t>XI.- Integridad Mecánica y Aseguramiento de la Calidad, </a:t>
          </a:r>
          <a:endParaRPr lang="es-MX" sz="1800" b="1" dirty="0"/>
        </a:p>
      </dgm:t>
    </dgm:pt>
    <dgm:pt modelId="{011F5FD0-F92F-4E9E-8994-4BDC2F5A253B}" type="parTrans" cxnId="{BDB0D960-77E1-421D-A943-C937010573C1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1300DBC9-8733-4E76-AE51-E61796AE0809}" type="sibTrans" cxnId="{BDB0D960-77E1-421D-A943-C937010573C1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9B89F5E9-4C19-41EA-9661-D15DA7382B8F}">
      <dgm:prSet custT="1"/>
      <dgm:spPr/>
      <dgm:t>
        <a:bodyPr/>
        <a:lstStyle/>
        <a:p>
          <a:r>
            <a:rPr lang="es-MX" sz="1800" b="1"/>
            <a:t>XII.- Preparación y Respuesta a Emergencias</a:t>
          </a:r>
          <a:endParaRPr lang="es-MX" sz="1800" b="1" dirty="0"/>
        </a:p>
      </dgm:t>
    </dgm:pt>
    <dgm:pt modelId="{F099E342-0C44-4BC5-8026-A4086064D425}" type="parTrans" cxnId="{CE074729-F7DA-4820-ADCF-799976E4552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7C91CD2D-16B3-4BE7-8B40-47583F1C1C02}" type="sibTrans" cxnId="{CE074729-F7DA-4820-ADCF-799976E4552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34C62E05-3163-4D5C-933B-1766F4D0CF3C}" type="pres">
      <dgm:prSet presAssocID="{EDC2C1FD-6063-4B98-886E-8471DA30A9C3}" presName="Name0" presStyleCnt="0">
        <dgm:presLayoutVars>
          <dgm:chMax val="7"/>
          <dgm:chPref val="7"/>
          <dgm:dir/>
        </dgm:presLayoutVars>
      </dgm:prSet>
      <dgm:spPr/>
    </dgm:pt>
    <dgm:pt modelId="{1FB31F9C-AA77-4E60-9481-6506C192C92C}" type="pres">
      <dgm:prSet presAssocID="{EDC2C1FD-6063-4B98-886E-8471DA30A9C3}" presName="Name1" presStyleCnt="0"/>
      <dgm:spPr/>
    </dgm:pt>
    <dgm:pt modelId="{8A54EE75-06B0-4398-AFD4-4D6A1186C7AA}" type="pres">
      <dgm:prSet presAssocID="{EDC2C1FD-6063-4B98-886E-8471DA30A9C3}" presName="cycle" presStyleCnt="0"/>
      <dgm:spPr/>
    </dgm:pt>
    <dgm:pt modelId="{ACC12F65-01BD-4AE3-861F-27FB7FF255EA}" type="pres">
      <dgm:prSet presAssocID="{EDC2C1FD-6063-4B98-886E-8471DA30A9C3}" presName="srcNode" presStyleLbl="node1" presStyleIdx="0" presStyleCnt="7"/>
      <dgm:spPr/>
    </dgm:pt>
    <dgm:pt modelId="{146AD42F-7FBB-4A2E-A11C-186BEB803793}" type="pres">
      <dgm:prSet presAssocID="{EDC2C1FD-6063-4B98-886E-8471DA30A9C3}" presName="conn" presStyleLbl="parChTrans1D2" presStyleIdx="0" presStyleCnt="1"/>
      <dgm:spPr/>
    </dgm:pt>
    <dgm:pt modelId="{3B6B05CE-68EA-45D2-BD20-F4F73632B376}" type="pres">
      <dgm:prSet presAssocID="{EDC2C1FD-6063-4B98-886E-8471DA30A9C3}" presName="extraNode" presStyleLbl="node1" presStyleIdx="0" presStyleCnt="7"/>
      <dgm:spPr/>
    </dgm:pt>
    <dgm:pt modelId="{31EE6885-BB45-4924-A35D-4F729352D3E0}" type="pres">
      <dgm:prSet presAssocID="{EDC2C1FD-6063-4B98-886E-8471DA30A9C3}" presName="dstNode" presStyleLbl="node1" presStyleIdx="0" presStyleCnt="7"/>
      <dgm:spPr/>
    </dgm:pt>
    <dgm:pt modelId="{2879B625-8DC5-48CC-952D-B9DBCC05FB15}" type="pres">
      <dgm:prSet presAssocID="{5648FE95-7573-4CCD-895C-581E2E8A91AD}" presName="text_1" presStyleLbl="node1" presStyleIdx="0" presStyleCnt="7">
        <dgm:presLayoutVars>
          <dgm:bulletEnabled val="1"/>
        </dgm:presLayoutVars>
      </dgm:prSet>
      <dgm:spPr/>
    </dgm:pt>
    <dgm:pt modelId="{B4C2F20A-E222-4F92-B7AE-54661C1A647F}" type="pres">
      <dgm:prSet presAssocID="{5648FE95-7573-4CCD-895C-581E2E8A91AD}" presName="accent_1" presStyleCnt="0"/>
      <dgm:spPr/>
    </dgm:pt>
    <dgm:pt modelId="{0BB7A501-0C8E-4BB0-9FDE-F056E0F35A97}" type="pres">
      <dgm:prSet presAssocID="{5648FE95-7573-4CCD-895C-581E2E8A91AD}" presName="accentRepeatNode" presStyleLbl="solidFgAcc1" presStyleIdx="0" presStyleCnt="7"/>
      <dgm:spPr/>
    </dgm:pt>
    <dgm:pt modelId="{3B388ACE-4C97-4545-87F9-604A83A852DF}" type="pres">
      <dgm:prSet presAssocID="{F6A72E45-2303-47DB-A4B5-43454C61B664}" presName="text_2" presStyleLbl="node1" presStyleIdx="1" presStyleCnt="7">
        <dgm:presLayoutVars>
          <dgm:bulletEnabled val="1"/>
        </dgm:presLayoutVars>
      </dgm:prSet>
      <dgm:spPr/>
    </dgm:pt>
    <dgm:pt modelId="{337F9044-E7BE-4ACB-A567-6D2FF1DA2FBE}" type="pres">
      <dgm:prSet presAssocID="{F6A72E45-2303-47DB-A4B5-43454C61B664}" presName="accent_2" presStyleCnt="0"/>
      <dgm:spPr/>
    </dgm:pt>
    <dgm:pt modelId="{36F42016-8106-4ED0-88D1-61A6E69346BC}" type="pres">
      <dgm:prSet presAssocID="{F6A72E45-2303-47DB-A4B5-43454C61B664}" presName="accentRepeatNode" presStyleLbl="solidFgAcc1" presStyleIdx="1" presStyleCnt="7"/>
      <dgm:spPr/>
    </dgm:pt>
    <dgm:pt modelId="{6DF1ACB7-8182-4E18-8390-F9F7049D67A5}" type="pres">
      <dgm:prSet presAssocID="{45D6D1DF-634F-4B73-9018-DA20E8DB21BF}" presName="text_3" presStyleLbl="node1" presStyleIdx="2" presStyleCnt="7">
        <dgm:presLayoutVars>
          <dgm:bulletEnabled val="1"/>
        </dgm:presLayoutVars>
      </dgm:prSet>
      <dgm:spPr/>
    </dgm:pt>
    <dgm:pt modelId="{6DBE22A3-B5C2-433E-BFD6-FCE7E428DA1E}" type="pres">
      <dgm:prSet presAssocID="{45D6D1DF-634F-4B73-9018-DA20E8DB21BF}" presName="accent_3" presStyleCnt="0"/>
      <dgm:spPr/>
    </dgm:pt>
    <dgm:pt modelId="{D965AE0A-A4AF-487A-80C6-2EC508BF31DF}" type="pres">
      <dgm:prSet presAssocID="{45D6D1DF-634F-4B73-9018-DA20E8DB21BF}" presName="accentRepeatNode" presStyleLbl="solidFgAcc1" presStyleIdx="2" presStyleCnt="7"/>
      <dgm:spPr/>
    </dgm:pt>
    <dgm:pt modelId="{D75EED56-0C53-4D3A-900C-F7AC3A08CCF1}" type="pres">
      <dgm:prSet presAssocID="{1B4BA871-5589-4D29-AF89-92D1D07A8A8B}" presName="text_4" presStyleLbl="node1" presStyleIdx="3" presStyleCnt="7">
        <dgm:presLayoutVars>
          <dgm:bulletEnabled val="1"/>
        </dgm:presLayoutVars>
      </dgm:prSet>
      <dgm:spPr/>
    </dgm:pt>
    <dgm:pt modelId="{56DDD680-E142-411B-BFF0-705DE070C696}" type="pres">
      <dgm:prSet presAssocID="{1B4BA871-5589-4D29-AF89-92D1D07A8A8B}" presName="accent_4" presStyleCnt="0"/>
      <dgm:spPr/>
    </dgm:pt>
    <dgm:pt modelId="{E4FB7DB5-9837-4EB4-88E3-5EDCB0DD0335}" type="pres">
      <dgm:prSet presAssocID="{1B4BA871-5589-4D29-AF89-92D1D07A8A8B}" presName="accentRepeatNode" presStyleLbl="solidFgAcc1" presStyleIdx="3" presStyleCnt="7"/>
      <dgm:spPr/>
    </dgm:pt>
    <dgm:pt modelId="{D812B11A-0837-4004-8C25-78968BBDB214}" type="pres">
      <dgm:prSet presAssocID="{DD448166-B285-4EC2-A0F1-FC6F9DBA8EAA}" presName="text_5" presStyleLbl="node1" presStyleIdx="4" presStyleCnt="7">
        <dgm:presLayoutVars>
          <dgm:bulletEnabled val="1"/>
        </dgm:presLayoutVars>
      </dgm:prSet>
      <dgm:spPr/>
    </dgm:pt>
    <dgm:pt modelId="{A5575809-A1FB-40D4-93CE-F5C4DB6AFFC3}" type="pres">
      <dgm:prSet presAssocID="{DD448166-B285-4EC2-A0F1-FC6F9DBA8EAA}" presName="accent_5" presStyleCnt="0"/>
      <dgm:spPr/>
    </dgm:pt>
    <dgm:pt modelId="{3C96B45E-82E0-44CA-87D8-DE4748061C14}" type="pres">
      <dgm:prSet presAssocID="{DD448166-B285-4EC2-A0F1-FC6F9DBA8EAA}" presName="accentRepeatNode" presStyleLbl="solidFgAcc1" presStyleIdx="4" presStyleCnt="7"/>
      <dgm:spPr/>
    </dgm:pt>
    <dgm:pt modelId="{E28DF390-1107-4458-8E2A-CAA459318B0A}" type="pres">
      <dgm:prSet presAssocID="{8AB29C30-C278-44E4-9C7C-C817A03FEF54}" presName="text_6" presStyleLbl="node1" presStyleIdx="5" presStyleCnt="7">
        <dgm:presLayoutVars>
          <dgm:bulletEnabled val="1"/>
        </dgm:presLayoutVars>
      </dgm:prSet>
      <dgm:spPr/>
    </dgm:pt>
    <dgm:pt modelId="{040D9158-856B-47C7-BCA7-DC784F82229B}" type="pres">
      <dgm:prSet presAssocID="{8AB29C30-C278-44E4-9C7C-C817A03FEF54}" presName="accent_6" presStyleCnt="0"/>
      <dgm:spPr/>
    </dgm:pt>
    <dgm:pt modelId="{EC29B5FA-E785-4E1E-967B-E64D380C6BA8}" type="pres">
      <dgm:prSet presAssocID="{8AB29C30-C278-44E4-9C7C-C817A03FEF54}" presName="accentRepeatNode" presStyleLbl="solidFgAcc1" presStyleIdx="5" presStyleCnt="7"/>
      <dgm:spPr/>
    </dgm:pt>
    <dgm:pt modelId="{809C2639-5C5D-4200-9075-A7254DEFABA1}" type="pres">
      <dgm:prSet presAssocID="{9B89F5E9-4C19-41EA-9661-D15DA7382B8F}" presName="text_7" presStyleLbl="node1" presStyleIdx="6" presStyleCnt="7">
        <dgm:presLayoutVars>
          <dgm:bulletEnabled val="1"/>
        </dgm:presLayoutVars>
      </dgm:prSet>
      <dgm:spPr/>
    </dgm:pt>
    <dgm:pt modelId="{C734C700-FFF6-4A8C-86D1-CDA81E2A88B3}" type="pres">
      <dgm:prSet presAssocID="{9B89F5E9-4C19-41EA-9661-D15DA7382B8F}" presName="accent_7" presStyleCnt="0"/>
      <dgm:spPr/>
    </dgm:pt>
    <dgm:pt modelId="{6F029123-BB91-44BA-80BD-9220D2D81D21}" type="pres">
      <dgm:prSet presAssocID="{9B89F5E9-4C19-41EA-9661-D15DA7382B8F}" presName="accentRepeatNode" presStyleLbl="solidFgAcc1" presStyleIdx="6" presStyleCnt="7"/>
      <dgm:spPr/>
    </dgm:pt>
  </dgm:ptLst>
  <dgm:cxnLst>
    <dgm:cxn modelId="{A032C70D-8E46-43E6-A929-14461C7FAD50}" srcId="{EDC2C1FD-6063-4B98-886E-8471DA30A9C3}" destId="{DD448166-B285-4EC2-A0F1-FC6F9DBA8EAA}" srcOrd="4" destOrd="0" parTransId="{84F6957E-01B5-4BC5-AB54-07A122BCF65D}" sibTransId="{BC5E3131-EB73-474E-B740-36164736D206}"/>
    <dgm:cxn modelId="{E123141F-FCCA-40AD-919E-2F65F6D9C324}" type="presOf" srcId="{1B4BA871-5589-4D29-AF89-92D1D07A8A8B}" destId="{D75EED56-0C53-4D3A-900C-F7AC3A08CCF1}" srcOrd="0" destOrd="0" presId="urn:microsoft.com/office/officeart/2008/layout/VerticalCurvedList"/>
    <dgm:cxn modelId="{182BEA28-D9C5-4679-A1AC-018D9CEDBA4D}" type="presOf" srcId="{7F6C7C2D-F046-49CE-BB53-69FDCDB79FBB}" destId="{146AD42F-7FBB-4A2E-A11C-186BEB803793}" srcOrd="0" destOrd="0" presId="urn:microsoft.com/office/officeart/2008/layout/VerticalCurvedList"/>
    <dgm:cxn modelId="{CE074729-F7DA-4820-ADCF-799976E45520}" srcId="{EDC2C1FD-6063-4B98-886E-8471DA30A9C3}" destId="{9B89F5E9-4C19-41EA-9661-D15DA7382B8F}" srcOrd="6" destOrd="0" parTransId="{F099E342-0C44-4BC5-8026-A4086064D425}" sibTransId="{7C91CD2D-16B3-4BE7-8B40-47583F1C1C02}"/>
    <dgm:cxn modelId="{A6B24E2C-5466-4F40-A939-D608947C2551}" type="presOf" srcId="{DD448166-B285-4EC2-A0F1-FC6F9DBA8EAA}" destId="{D812B11A-0837-4004-8C25-78968BBDB214}" srcOrd="0" destOrd="0" presId="urn:microsoft.com/office/officeart/2008/layout/VerticalCurvedList"/>
    <dgm:cxn modelId="{86D3663A-DFBC-4652-AD2F-060B851FE05F}" type="presOf" srcId="{9B89F5E9-4C19-41EA-9661-D15DA7382B8F}" destId="{809C2639-5C5D-4200-9075-A7254DEFABA1}" srcOrd="0" destOrd="0" presId="urn:microsoft.com/office/officeart/2008/layout/VerticalCurvedList"/>
    <dgm:cxn modelId="{6600F13C-8EE3-4B74-900D-A92369B8CB1B}" srcId="{EDC2C1FD-6063-4B98-886E-8471DA30A9C3}" destId="{5648FE95-7573-4CCD-895C-581E2E8A91AD}" srcOrd="0" destOrd="0" parTransId="{39FC3186-5883-49F0-BC58-A76256CE2D56}" sibTransId="{7F6C7C2D-F046-49CE-BB53-69FDCDB79FBB}"/>
    <dgm:cxn modelId="{BDB0D960-77E1-421D-A943-C937010573C1}" srcId="{EDC2C1FD-6063-4B98-886E-8471DA30A9C3}" destId="{8AB29C30-C278-44E4-9C7C-C817A03FEF54}" srcOrd="5" destOrd="0" parTransId="{011F5FD0-F92F-4E9E-8994-4BDC2F5A253B}" sibTransId="{1300DBC9-8733-4E76-AE51-E61796AE0809}"/>
    <dgm:cxn modelId="{EED72743-0016-4626-876B-01E25897E3AC}" type="presOf" srcId="{8AB29C30-C278-44E4-9C7C-C817A03FEF54}" destId="{E28DF390-1107-4458-8E2A-CAA459318B0A}" srcOrd="0" destOrd="0" presId="urn:microsoft.com/office/officeart/2008/layout/VerticalCurvedList"/>
    <dgm:cxn modelId="{12488143-5622-43EC-896C-72E936025AF2}" type="presOf" srcId="{5648FE95-7573-4CCD-895C-581E2E8A91AD}" destId="{2879B625-8DC5-48CC-952D-B9DBCC05FB15}" srcOrd="0" destOrd="0" presId="urn:microsoft.com/office/officeart/2008/layout/VerticalCurvedList"/>
    <dgm:cxn modelId="{741D2B4B-3A00-4280-A1D6-FF4815D1BCCB}" srcId="{EDC2C1FD-6063-4B98-886E-8471DA30A9C3}" destId="{F6A72E45-2303-47DB-A4B5-43454C61B664}" srcOrd="1" destOrd="0" parTransId="{7E40BD95-8561-4E2B-9506-A62CD93190C9}" sibTransId="{A4F96E6E-0FF4-45E7-9654-0E10C5BE11CB}"/>
    <dgm:cxn modelId="{7BF78686-591B-40CF-B66F-BD8EA3BC0568}" type="presOf" srcId="{EDC2C1FD-6063-4B98-886E-8471DA30A9C3}" destId="{34C62E05-3163-4D5C-933B-1766F4D0CF3C}" srcOrd="0" destOrd="0" presId="urn:microsoft.com/office/officeart/2008/layout/VerticalCurvedList"/>
    <dgm:cxn modelId="{245E5189-BB33-4271-9F89-337BBD01C4A7}" type="presOf" srcId="{45D6D1DF-634F-4B73-9018-DA20E8DB21BF}" destId="{6DF1ACB7-8182-4E18-8390-F9F7049D67A5}" srcOrd="0" destOrd="0" presId="urn:microsoft.com/office/officeart/2008/layout/VerticalCurvedList"/>
    <dgm:cxn modelId="{D48537C1-1D7E-40C7-8689-0338DA67106E}" srcId="{EDC2C1FD-6063-4B98-886E-8471DA30A9C3}" destId="{45D6D1DF-634F-4B73-9018-DA20E8DB21BF}" srcOrd="2" destOrd="0" parTransId="{486104B4-7277-4014-B994-A9B46E044327}" sibTransId="{2EC02C45-AFD1-43E9-BD27-C199F47E9877}"/>
    <dgm:cxn modelId="{54F1C1D4-B946-4CD7-845A-53879A0F84AB}" srcId="{EDC2C1FD-6063-4B98-886E-8471DA30A9C3}" destId="{1B4BA871-5589-4D29-AF89-92D1D07A8A8B}" srcOrd="3" destOrd="0" parTransId="{014A4CB5-9B23-4E26-89DE-4E0B16AA4A7A}" sibTransId="{8E7DEA6F-F744-4587-81EB-A37FB440BDEB}"/>
    <dgm:cxn modelId="{CFC0E8F8-6BB1-427C-A1A2-E68F7785E285}" type="presOf" srcId="{F6A72E45-2303-47DB-A4B5-43454C61B664}" destId="{3B388ACE-4C97-4545-87F9-604A83A852DF}" srcOrd="0" destOrd="0" presId="urn:microsoft.com/office/officeart/2008/layout/VerticalCurvedList"/>
    <dgm:cxn modelId="{2BDB7F53-DFAF-4857-9D45-B23F1499193B}" type="presParOf" srcId="{34C62E05-3163-4D5C-933B-1766F4D0CF3C}" destId="{1FB31F9C-AA77-4E60-9481-6506C192C92C}" srcOrd="0" destOrd="0" presId="urn:microsoft.com/office/officeart/2008/layout/VerticalCurvedList"/>
    <dgm:cxn modelId="{5B2E88C2-CD8C-447E-8027-7639EA8ABFAC}" type="presParOf" srcId="{1FB31F9C-AA77-4E60-9481-6506C192C92C}" destId="{8A54EE75-06B0-4398-AFD4-4D6A1186C7AA}" srcOrd="0" destOrd="0" presId="urn:microsoft.com/office/officeart/2008/layout/VerticalCurvedList"/>
    <dgm:cxn modelId="{10A0EEBE-B3E6-4DBA-A9CB-DE80422A5CC4}" type="presParOf" srcId="{8A54EE75-06B0-4398-AFD4-4D6A1186C7AA}" destId="{ACC12F65-01BD-4AE3-861F-27FB7FF255EA}" srcOrd="0" destOrd="0" presId="urn:microsoft.com/office/officeart/2008/layout/VerticalCurvedList"/>
    <dgm:cxn modelId="{837D997B-D207-46DF-A019-353B4C095B59}" type="presParOf" srcId="{8A54EE75-06B0-4398-AFD4-4D6A1186C7AA}" destId="{146AD42F-7FBB-4A2E-A11C-186BEB803793}" srcOrd="1" destOrd="0" presId="urn:microsoft.com/office/officeart/2008/layout/VerticalCurvedList"/>
    <dgm:cxn modelId="{D31DDBB5-5D81-42A1-90FB-8F984B855058}" type="presParOf" srcId="{8A54EE75-06B0-4398-AFD4-4D6A1186C7AA}" destId="{3B6B05CE-68EA-45D2-BD20-F4F73632B376}" srcOrd="2" destOrd="0" presId="urn:microsoft.com/office/officeart/2008/layout/VerticalCurvedList"/>
    <dgm:cxn modelId="{3C410725-EAF0-4B59-8B3F-AA77595BCB98}" type="presParOf" srcId="{8A54EE75-06B0-4398-AFD4-4D6A1186C7AA}" destId="{31EE6885-BB45-4924-A35D-4F729352D3E0}" srcOrd="3" destOrd="0" presId="urn:microsoft.com/office/officeart/2008/layout/VerticalCurvedList"/>
    <dgm:cxn modelId="{A51A214D-C462-4BD1-8F92-09C822EBBEBF}" type="presParOf" srcId="{1FB31F9C-AA77-4E60-9481-6506C192C92C}" destId="{2879B625-8DC5-48CC-952D-B9DBCC05FB15}" srcOrd="1" destOrd="0" presId="urn:microsoft.com/office/officeart/2008/layout/VerticalCurvedList"/>
    <dgm:cxn modelId="{E0607720-2A5E-40B3-A21C-6E773BA92BED}" type="presParOf" srcId="{1FB31F9C-AA77-4E60-9481-6506C192C92C}" destId="{B4C2F20A-E222-4F92-B7AE-54661C1A647F}" srcOrd="2" destOrd="0" presId="urn:microsoft.com/office/officeart/2008/layout/VerticalCurvedList"/>
    <dgm:cxn modelId="{9B64EECA-D1ED-465C-8323-445ECE8F1A40}" type="presParOf" srcId="{B4C2F20A-E222-4F92-B7AE-54661C1A647F}" destId="{0BB7A501-0C8E-4BB0-9FDE-F056E0F35A97}" srcOrd="0" destOrd="0" presId="urn:microsoft.com/office/officeart/2008/layout/VerticalCurvedList"/>
    <dgm:cxn modelId="{70AA9277-FFD6-4A8B-A016-B26DB4CCFA73}" type="presParOf" srcId="{1FB31F9C-AA77-4E60-9481-6506C192C92C}" destId="{3B388ACE-4C97-4545-87F9-604A83A852DF}" srcOrd="3" destOrd="0" presId="urn:microsoft.com/office/officeart/2008/layout/VerticalCurvedList"/>
    <dgm:cxn modelId="{B9BB0769-50BE-4265-B219-04A25F06CD66}" type="presParOf" srcId="{1FB31F9C-AA77-4E60-9481-6506C192C92C}" destId="{337F9044-E7BE-4ACB-A567-6D2FF1DA2FBE}" srcOrd="4" destOrd="0" presId="urn:microsoft.com/office/officeart/2008/layout/VerticalCurvedList"/>
    <dgm:cxn modelId="{A7F95C47-8F39-49BD-B72D-76BC8FEA9DAF}" type="presParOf" srcId="{337F9044-E7BE-4ACB-A567-6D2FF1DA2FBE}" destId="{36F42016-8106-4ED0-88D1-61A6E69346BC}" srcOrd="0" destOrd="0" presId="urn:microsoft.com/office/officeart/2008/layout/VerticalCurvedList"/>
    <dgm:cxn modelId="{FC5EA052-9355-456B-9830-D699B36C2E13}" type="presParOf" srcId="{1FB31F9C-AA77-4E60-9481-6506C192C92C}" destId="{6DF1ACB7-8182-4E18-8390-F9F7049D67A5}" srcOrd="5" destOrd="0" presId="urn:microsoft.com/office/officeart/2008/layout/VerticalCurvedList"/>
    <dgm:cxn modelId="{64D39ED7-8077-41ED-922A-91BEFA83F5A3}" type="presParOf" srcId="{1FB31F9C-AA77-4E60-9481-6506C192C92C}" destId="{6DBE22A3-B5C2-433E-BFD6-FCE7E428DA1E}" srcOrd="6" destOrd="0" presId="urn:microsoft.com/office/officeart/2008/layout/VerticalCurvedList"/>
    <dgm:cxn modelId="{C088EE57-91F8-46A8-B700-3DDAE1307E8F}" type="presParOf" srcId="{6DBE22A3-B5C2-433E-BFD6-FCE7E428DA1E}" destId="{D965AE0A-A4AF-487A-80C6-2EC508BF31DF}" srcOrd="0" destOrd="0" presId="urn:microsoft.com/office/officeart/2008/layout/VerticalCurvedList"/>
    <dgm:cxn modelId="{142A1C2C-6CC7-4760-8A71-DCFEB8C934FB}" type="presParOf" srcId="{1FB31F9C-AA77-4E60-9481-6506C192C92C}" destId="{D75EED56-0C53-4D3A-900C-F7AC3A08CCF1}" srcOrd="7" destOrd="0" presId="urn:microsoft.com/office/officeart/2008/layout/VerticalCurvedList"/>
    <dgm:cxn modelId="{C837D693-9E13-4245-B521-58BEAEA6EBB4}" type="presParOf" srcId="{1FB31F9C-AA77-4E60-9481-6506C192C92C}" destId="{56DDD680-E142-411B-BFF0-705DE070C696}" srcOrd="8" destOrd="0" presId="urn:microsoft.com/office/officeart/2008/layout/VerticalCurvedList"/>
    <dgm:cxn modelId="{EDAA984F-2FA2-482D-8C3D-4CE808005330}" type="presParOf" srcId="{56DDD680-E142-411B-BFF0-705DE070C696}" destId="{E4FB7DB5-9837-4EB4-88E3-5EDCB0DD0335}" srcOrd="0" destOrd="0" presId="urn:microsoft.com/office/officeart/2008/layout/VerticalCurvedList"/>
    <dgm:cxn modelId="{F57F1548-0FDE-4C4C-AC9D-8E0D0DF5BF0E}" type="presParOf" srcId="{1FB31F9C-AA77-4E60-9481-6506C192C92C}" destId="{D812B11A-0837-4004-8C25-78968BBDB214}" srcOrd="9" destOrd="0" presId="urn:microsoft.com/office/officeart/2008/layout/VerticalCurvedList"/>
    <dgm:cxn modelId="{265D6465-6C50-47D5-9F27-F5F77731DF6D}" type="presParOf" srcId="{1FB31F9C-AA77-4E60-9481-6506C192C92C}" destId="{A5575809-A1FB-40D4-93CE-F5C4DB6AFFC3}" srcOrd="10" destOrd="0" presId="urn:microsoft.com/office/officeart/2008/layout/VerticalCurvedList"/>
    <dgm:cxn modelId="{CD4C355E-EB4A-40F9-A064-F71E6D15FB85}" type="presParOf" srcId="{A5575809-A1FB-40D4-93CE-F5C4DB6AFFC3}" destId="{3C96B45E-82E0-44CA-87D8-DE4748061C14}" srcOrd="0" destOrd="0" presId="urn:microsoft.com/office/officeart/2008/layout/VerticalCurvedList"/>
    <dgm:cxn modelId="{CAB40E03-0DE4-4F40-B9B6-3F96D1F76722}" type="presParOf" srcId="{1FB31F9C-AA77-4E60-9481-6506C192C92C}" destId="{E28DF390-1107-4458-8E2A-CAA459318B0A}" srcOrd="11" destOrd="0" presId="urn:microsoft.com/office/officeart/2008/layout/VerticalCurvedList"/>
    <dgm:cxn modelId="{467E8705-A88F-46A6-8F26-1E1D8F5FC0AF}" type="presParOf" srcId="{1FB31F9C-AA77-4E60-9481-6506C192C92C}" destId="{040D9158-856B-47C7-BCA7-DC784F82229B}" srcOrd="12" destOrd="0" presId="urn:microsoft.com/office/officeart/2008/layout/VerticalCurvedList"/>
    <dgm:cxn modelId="{FAA48631-C685-4871-B35A-178CC5D83260}" type="presParOf" srcId="{040D9158-856B-47C7-BCA7-DC784F82229B}" destId="{EC29B5FA-E785-4E1E-967B-E64D380C6BA8}" srcOrd="0" destOrd="0" presId="urn:microsoft.com/office/officeart/2008/layout/VerticalCurvedList"/>
    <dgm:cxn modelId="{569C706F-F73C-41B7-B3C8-11701250F790}" type="presParOf" srcId="{1FB31F9C-AA77-4E60-9481-6506C192C92C}" destId="{809C2639-5C5D-4200-9075-A7254DEFABA1}" srcOrd="13" destOrd="0" presId="urn:microsoft.com/office/officeart/2008/layout/VerticalCurvedList"/>
    <dgm:cxn modelId="{32C75D11-147C-4641-A117-D2379EF4F91A}" type="presParOf" srcId="{1FB31F9C-AA77-4E60-9481-6506C192C92C}" destId="{C734C700-FFF6-4A8C-86D1-CDA81E2A88B3}" srcOrd="14" destOrd="0" presId="urn:microsoft.com/office/officeart/2008/layout/VerticalCurvedList"/>
    <dgm:cxn modelId="{E905851B-5A03-4746-8632-329A6E63E4CE}" type="presParOf" srcId="{C734C700-FFF6-4A8C-86D1-CDA81E2A88B3}" destId="{6F029123-BB91-44BA-80BD-9220D2D81D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977628-3830-4483-B215-BBCC48F3E8D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A70D3D5-4312-4EF0-A7D8-90D093CFDE36}">
      <dgm:prSet phldrT="[Texto]" custT="1"/>
      <dgm:spPr>
        <a:solidFill>
          <a:schemeClr val="accent2">
            <a:alpha val="20000"/>
          </a:schemeClr>
        </a:solidFill>
      </dgm:spPr>
      <dgm:t>
        <a:bodyPr/>
        <a:lstStyle/>
        <a:p>
          <a:r>
            <a:rPr lang="es-MX" sz="1600" b="1" dirty="0">
              <a:solidFill>
                <a:schemeClr val="accent2"/>
              </a:solidFill>
            </a:rPr>
            <a:t>Daños</a:t>
          </a:r>
        </a:p>
      </dgm:t>
    </dgm:pt>
    <dgm:pt modelId="{66024EC7-EBA8-459D-97E9-D73DB885E308}" type="parTrans" cxnId="{9E5F60B5-94A0-45B0-88A6-CBEBC1093F40}">
      <dgm:prSet/>
      <dgm:spPr/>
      <dgm:t>
        <a:bodyPr/>
        <a:lstStyle/>
        <a:p>
          <a:endParaRPr lang="es-MX" sz="1200"/>
        </a:p>
      </dgm:t>
    </dgm:pt>
    <dgm:pt modelId="{91A42F03-2F3C-4AE1-B8E9-49E710D8A63A}" type="sibTrans" cxnId="{9E5F60B5-94A0-45B0-88A6-CBEBC1093F40}">
      <dgm:prSet/>
      <dgm:spPr/>
      <dgm:t>
        <a:bodyPr/>
        <a:lstStyle/>
        <a:p>
          <a:endParaRPr lang="es-MX" sz="1200"/>
        </a:p>
      </dgm:t>
    </dgm:pt>
    <dgm:pt modelId="{51DB6241-6B20-4D8D-A67F-DEE30B617013}">
      <dgm:prSet phldrT="[Texto]" custT="1"/>
      <dgm:spPr>
        <a:solidFill>
          <a:schemeClr val="accent2">
            <a:alpha val="2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400" dirty="0">
              <a:solidFill>
                <a:schemeClr val="tx1"/>
              </a:solidFill>
            </a:rPr>
            <a:t>Pérdida del </a:t>
          </a:r>
          <a:r>
            <a:rPr lang="es-MX" sz="1400" b="1" dirty="0">
              <a:solidFill>
                <a:schemeClr val="tx1"/>
              </a:solidFill>
            </a:rPr>
            <a:t>mobiliario</a:t>
          </a:r>
          <a:r>
            <a:rPr lang="es-MX" sz="1400" dirty="0">
              <a:solidFill>
                <a:schemeClr val="tx1"/>
              </a:solidFill>
            </a:rPr>
            <a:t>.</a:t>
          </a:r>
          <a:endParaRPr lang="es-MX" sz="1400" dirty="0"/>
        </a:p>
      </dgm:t>
    </dgm:pt>
    <dgm:pt modelId="{7957F880-44CE-4007-93F5-C407166CDC72}" type="parTrans" cxnId="{02C62CE3-20AC-46B9-AA68-E8BD435A0955}">
      <dgm:prSet/>
      <dgm:spPr/>
      <dgm:t>
        <a:bodyPr/>
        <a:lstStyle/>
        <a:p>
          <a:endParaRPr lang="es-MX" sz="1200"/>
        </a:p>
      </dgm:t>
    </dgm:pt>
    <dgm:pt modelId="{627EA5F4-76D2-4042-9AF6-0C04501834B3}" type="sibTrans" cxnId="{02C62CE3-20AC-46B9-AA68-E8BD435A0955}">
      <dgm:prSet/>
      <dgm:spPr/>
      <dgm:t>
        <a:bodyPr/>
        <a:lstStyle/>
        <a:p>
          <a:endParaRPr lang="es-MX" sz="1200"/>
        </a:p>
      </dgm:t>
    </dgm:pt>
    <dgm:pt modelId="{1C5DFB4F-64E6-4B94-9E3A-AF4428C65B87}">
      <dgm:prSet phldrT="[Texto]" custT="1"/>
      <dgm:spPr>
        <a:solidFill>
          <a:schemeClr val="accent5">
            <a:alpha val="44000"/>
          </a:schemeClr>
        </a:solidFill>
        <a:ln>
          <a:noFill/>
        </a:ln>
      </dgm:spPr>
      <dgm:t>
        <a:bodyPr/>
        <a:lstStyle/>
        <a:p>
          <a:r>
            <a:rPr lang="es-MX" sz="1600" b="1" dirty="0">
              <a:solidFill>
                <a:schemeClr val="accent5"/>
              </a:solidFill>
            </a:rPr>
            <a:t>Hallazgos</a:t>
          </a:r>
        </a:p>
      </dgm:t>
    </dgm:pt>
    <dgm:pt modelId="{8FF1CDA5-9457-44A0-9C68-47677923491A}" type="parTrans" cxnId="{B097DB75-C539-43C6-B83D-E0E3E92A1477}">
      <dgm:prSet/>
      <dgm:spPr/>
      <dgm:t>
        <a:bodyPr/>
        <a:lstStyle/>
        <a:p>
          <a:endParaRPr lang="es-MX" sz="1200"/>
        </a:p>
      </dgm:t>
    </dgm:pt>
    <dgm:pt modelId="{18617413-2AC6-4CE3-BF11-94023E6C6E9D}" type="sibTrans" cxnId="{B097DB75-C539-43C6-B83D-E0E3E92A1477}">
      <dgm:prSet/>
      <dgm:spPr/>
      <dgm:t>
        <a:bodyPr/>
        <a:lstStyle/>
        <a:p>
          <a:endParaRPr lang="es-MX" sz="1200"/>
        </a:p>
      </dgm:t>
    </dgm:pt>
    <dgm:pt modelId="{F34479DB-7787-462A-AB8C-24F697F57C4A}">
      <dgm:prSet phldrT="[Texto]" custT="1"/>
      <dgm:spPr>
        <a:solidFill>
          <a:schemeClr val="accent5">
            <a:alpha val="44000"/>
          </a:scheme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400" dirty="0">
              <a:solidFill>
                <a:schemeClr val="tx1"/>
              </a:solidFill>
            </a:rPr>
            <a:t>El calentador se quedó en modo de encendido, posición </a:t>
          </a:r>
          <a:r>
            <a:rPr lang="es-MX" sz="1400" b="1" dirty="0">
              <a:solidFill>
                <a:schemeClr val="tx1"/>
              </a:solidFill>
            </a:rPr>
            <a:t>“Caliente”(máx. </a:t>
          </a:r>
          <a:r>
            <a:rPr lang="es-MX" sz="1400" b="1" dirty="0" err="1">
              <a:solidFill>
                <a:schemeClr val="tx1"/>
              </a:solidFill>
            </a:rPr>
            <a:t>Tª</a:t>
          </a:r>
          <a:r>
            <a:rPr lang="es-MX" sz="1400" b="1" dirty="0">
              <a:solidFill>
                <a:schemeClr val="tx1"/>
              </a:solidFill>
            </a:rPr>
            <a:t>)</a:t>
          </a:r>
          <a:endParaRPr lang="es-MX" sz="1400" b="1" dirty="0"/>
        </a:p>
      </dgm:t>
    </dgm:pt>
    <dgm:pt modelId="{A71E4301-26DA-40EE-ADC5-4438EFBA46D0}" type="parTrans" cxnId="{E4970C75-3118-48B1-9871-228DE555A341}">
      <dgm:prSet/>
      <dgm:spPr/>
      <dgm:t>
        <a:bodyPr/>
        <a:lstStyle/>
        <a:p>
          <a:endParaRPr lang="es-MX" sz="1200"/>
        </a:p>
      </dgm:t>
    </dgm:pt>
    <dgm:pt modelId="{A268CE97-B7A2-4B0A-84FE-F5D0B75FD99D}" type="sibTrans" cxnId="{E4970C75-3118-48B1-9871-228DE555A341}">
      <dgm:prSet/>
      <dgm:spPr/>
      <dgm:t>
        <a:bodyPr/>
        <a:lstStyle/>
        <a:p>
          <a:endParaRPr lang="es-MX" sz="1200"/>
        </a:p>
      </dgm:t>
    </dgm:pt>
    <dgm:pt modelId="{F78B32E2-E850-4DE2-BF44-0ACF12048F2F}">
      <dgm:prSet phldrT="[Texto]" custT="1"/>
      <dgm:spPr>
        <a:solidFill>
          <a:schemeClr val="accent4">
            <a:hueOff val="0"/>
            <a:satOff val="0"/>
            <a:lumOff val="0"/>
            <a:alpha val="60000"/>
          </a:schemeClr>
        </a:solidFill>
        <a:ln>
          <a:noFill/>
        </a:ln>
      </dgm:spPr>
      <dgm:t>
        <a:bodyPr/>
        <a:lstStyle/>
        <a:p>
          <a:r>
            <a:rPr lang="es-MX" sz="1600" b="1" dirty="0">
              <a:solidFill>
                <a:schemeClr val="accent3"/>
              </a:solidFill>
            </a:rPr>
            <a:t>Causa</a:t>
          </a:r>
        </a:p>
      </dgm:t>
    </dgm:pt>
    <dgm:pt modelId="{09948C9A-4B05-4D57-9E60-489570F87119}" type="parTrans" cxnId="{24FB6434-8E81-4E48-B51C-530F7BD9ABB4}">
      <dgm:prSet/>
      <dgm:spPr/>
      <dgm:t>
        <a:bodyPr/>
        <a:lstStyle/>
        <a:p>
          <a:endParaRPr lang="es-MX" sz="1200"/>
        </a:p>
      </dgm:t>
    </dgm:pt>
    <dgm:pt modelId="{AD48BD47-7EFC-4234-968D-03162F54DF13}" type="sibTrans" cxnId="{24FB6434-8E81-4E48-B51C-530F7BD9ABB4}">
      <dgm:prSet/>
      <dgm:spPr/>
      <dgm:t>
        <a:bodyPr/>
        <a:lstStyle/>
        <a:p>
          <a:endParaRPr lang="es-MX" sz="1200"/>
        </a:p>
      </dgm:t>
    </dgm:pt>
    <dgm:pt modelId="{B3BFBC3A-BBE4-430B-9858-9BD53E2C8958}">
      <dgm:prSet phldrT="[Texto]" custT="1"/>
      <dgm:spPr>
        <a:solidFill>
          <a:schemeClr val="accent4">
            <a:hueOff val="0"/>
            <a:satOff val="0"/>
            <a:lumOff val="0"/>
            <a:alpha val="60000"/>
          </a:schemeClr>
        </a:solidFill>
        <a:ln>
          <a:noFill/>
        </a:ln>
      </dgm:spPr>
      <dgm:t>
        <a:bodyPr/>
        <a:lstStyle/>
        <a:p>
          <a:r>
            <a:rPr lang="es-MX" sz="1400" dirty="0">
              <a:solidFill>
                <a:schemeClr val="tx1"/>
              </a:solidFill>
            </a:rPr>
            <a:t>Falla en la </a:t>
          </a:r>
          <a:r>
            <a:rPr lang="es-MX" sz="1400" b="1" dirty="0">
              <a:solidFill>
                <a:schemeClr val="tx1"/>
              </a:solidFill>
            </a:rPr>
            <a:t>válvula </a:t>
          </a:r>
          <a:r>
            <a:rPr lang="es-MX" sz="1400" dirty="0">
              <a:solidFill>
                <a:schemeClr val="tx1"/>
              </a:solidFill>
            </a:rPr>
            <a:t>de seguridad del calentador de agua, </a:t>
          </a:r>
          <a:r>
            <a:rPr lang="es-MX" sz="1400" b="1" dirty="0">
              <a:solidFill>
                <a:schemeClr val="tx1"/>
              </a:solidFill>
            </a:rPr>
            <a:t>no </a:t>
          </a:r>
          <a:r>
            <a:rPr lang="es-MX" sz="1400" dirty="0">
              <a:solidFill>
                <a:schemeClr val="tx1"/>
              </a:solidFill>
            </a:rPr>
            <a:t>fue </a:t>
          </a:r>
          <a:r>
            <a:rPr lang="es-MX" sz="1400" b="1" dirty="0">
              <a:solidFill>
                <a:schemeClr val="tx1"/>
              </a:solidFill>
            </a:rPr>
            <a:t>cambiada </a:t>
          </a:r>
          <a:r>
            <a:rPr lang="es-MX" sz="1400" dirty="0">
              <a:solidFill>
                <a:schemeClr val="tx1"/>
              </a:solidFill>
            </a:rPr>
            <a:t>desde la instalación del calentador (7 años).</a:t>
          </a:r>
          <a:endParaRPr lang="es-MX" sz="1400" dirty="0"/>
        </a:p>
      </dgm:t>
    </dgm:pt>
    <dgm:pt modelId="{7F6F9444-E598-43E0-97D5-31E9F588236F}" type="parTrans" cxnId="{2BC80232-4054-44F7-B15C-71BC7353E6BE}">
      <dgm:prSet/>
      <dgm:spPr/>
      <dgm:t>
        <a:bodyPr/>
        <a:lstStyle/>
        <a:p>
          <a:endParaRPr lang="es-MX" sz="1200"/>
        </a:p>
      </dgm:t>
    </dgm:pt>
    <dgm:pt modelId="{D82CC887-29C0-4E4E-A879-9508378596EE}" type="sibTrans" cxnId="{2BC80232-4054-44F7-B15C-71BC7353E6BE}">
      <dgm:prSet/>
      <dgm:spPr/>
      <dgm:t>
        <a:bodyPr/>
        <a:lstStyle/>
        <a:p>
          <a:endParaRPr lang="es-MX" sz="1200"/>
        </a:p>
      </dgm:t>
    </dgm:pt>
    <dgm:pt modelId="{AA99C01C-4CE0-454A-8155-EAC13810B43E}">
      <dgm:prSet custT="1"/>
      <dgm:spPr>
        <a:solidFill>
          <a:schemeClr val="accent2">
            <a:alpha val="20000"/>
          </a:schemeClr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</a:rPr>
            <a:t>Afectaciones a las </a:t>
          </a:r>
          <a:r>
            <a:rPr lang="es-MX" sz="1400" b="1" dirty="0">
              <a:solidFill>
                <a:schemeClr val="tx1"/>
              </a:solidFill>
            </a:rPr>
            <a:t>redes hidráulicas </a:t>
          </a:r>
          <a:r>
            <a:rPr lang="es-MX" sz="1400" dirty="0">
              <a:solidFill>
                <a:schemeClr val="tx1"/>
              </a:solidFill>
            </a:rPr>
            <a:t>y de </a:t>
          </a:r>
          <a:r>
            <a:rPr lang="es-MX" sz="1400" b="1" dirty="0">
              <a:solidFill>
                <a:schemeClr val="tx1"/>
              </a:solidFill>
            </a:rPr>
            <a:t>gas </a:t>
          </a:r>
          <a:r>
            <a:rPr lang="es-MX" sz="1400" dirty="0">
              <a:solidFill>
                <a:schemeClr val="tx1"/>
              </a:solidFill>
            </a:rPr>
            <a:t>del departamento y del condominio.</a:t>
          </a:r>
        </a:p>
      </dgm:t>
    </dgm:pt>
    <dgm:pt modelId="{607296B1-B51C-4D0E-889D-6D2EB2F893B9}" type="parTrans" cxnId="{E0C85840-418D-47F7-AFC7-F5452F051669}">
      <dgm:prSet/>
      <dgm:spPr/>
      <dgm:t>
        <a:bodyPr/>
        <a:lstStyle/>
        <a:p>
          <a:endParaRPr lang="es-MX" sz="1200"/>
        </a:p>
      </dgm:t>
    </dgm:pt>
    <dgm:pt modelId="{298FBFC6-8B72-46A4-8977-A53B2267C6B1}" type="sibTrans" cxnId="{E0C85840-418D-47F7-AFC7-F5452F051669}">
      <dgm:prSet/>
      <dgm:spPr/>
      <dgm:t>
        <a:bodyPr/>
        <a:lstStyle/>
        <a:p>
          <a:endParaRPr lang="es-MX" sz="1200"/>
        </a:p>
      </dgm:t>
    </dgm:pt>
    <dgm:pt modelId="{43581220-FE08-4EC2-AF91-C39DA00A55F6}">
      <dgm:prSet custT="1"/>
      <dgm:spPr>
        <a:solidFill>
          <a:schemeClr val="accent5">
            <a:alpha val="44000"/>
          </a:schemeClr>
        </a:solidFill>
        <a:ln>
          <a:noFill/>
        </a:ln>
      </dgm:spPr>
      <dgm:t>
        <a:bodyPr/>
        <a:lstStyle/>
        <a:p>
          <a:r>
            <a:rPr lang="es-MX" sz="1400" b="1" dirty="0">
              <a:solidFill>
                <a:schemeClr val="tx1"/>
              </a:solidFill>
            </a:rPr>
            <a:t>No </a:t>
          </a:r>
          <a:r>
            <a:rPr lang="es-MX" sz="1400" b="0" dirty="0">
              <a:solidFill>
                <a:schemeClr val="tx1"/>
              </a:solidFill>
            </a:rPr>
            <a:t>existían </a:t>
          </a:r>
          <a:r>
            <a:rPr lang="es-MX" sz="1400" b="1" dirty="0">
              <a:solidFill>
                <a:schemeClr val="tx1"/>
              </a:solidFill>
            </a:rPr>
            <a:t>válvulas </a:t>
          </a:r>
          <a:r>
            <a:rPr lang="es-MX" sz="1400" dirty="0">
              <a:solidFill>
                <a:schemeClr val="tx1"/>
              </a:solidFill>
            </a:rPr>
            <a:t>independientes para control del suministro del agua. </a:t>
          </a:r>
        </a:p>
      </dgm:t>
    </dgm:pt>
    <dgm:pt modelId="{F31A316F-8716-4010-B3EA-CBE039FCEFE6}" type="parTrans" cxnId="{0FF085E6-A326-4941-B5E2-80934FF79302}">
      <dgm:prSet/>
      <dgm:spPr/>
      <dgm:t>
        <a:bodyPr/>
        <a:lstStyle/>
        <a:p>
          <a:endParaRPr lang="es-MX" sz="1200"/>
        </a:p>
      </dgm:t>
    </dgm:pt>
    <dgm:pt modelId="{C904BC1E-E049-48CD-9BF0-BF1DAA0EA5AF}" type="sibTrans" cxnId="{0FF085E6-A326-4941-B5E2-80934FF79302}">
      <dgm:prSet/>
      <dgm:spPr/>
      <dgm:t>
        <a:bodyPr/>
        <a:lstStyle/>
        <a:p>
          <a:endParaRPr lang="es-MX" sz="1200"/>
        </a:p>
      </dgm:t>
    </dgm:pt>
    <dgm:pt modelId="{9864C157-46E4-41C3-84F8-4E26484F5877}" type="pres">
      <dgm:prSet presAssocID="{D8977628-3830-4483-B215-BBCC48F3E8D6}" presName="linearFlow" presStyleCnt="0">
        <dgm:presLayoutVars>
          <dgm:dir/>
          <dgm:resizeHandles val="exact"/>
        </dgm:presLayoutVars>
      </dgm:prSet>
      <dgm:spPr/>
    </dgm:pt>
    <dgm:pt modelId="{63A042E6-2B81-469E-A462-D0EF7FDF502B}" type="pres">
      <dgm:prSet presAssocID="{BA70D3D5-4312-4EF0-A7D8-90D093CFDE36}" presName="comp" presStyleCnt="0"/>
      <dgm:spPr/>
    </dgm:pt>
    <dgm:pt modelId="{1CE72C1B-7298-45CE-9380-C0357DCFE091}" type="pres">
      <dgm:prSet presAssocID="{BA70D3D5-4312-4EF0-A7D8-90D093CFDE36}" presName="rect2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689095A2-F919-4C04-B049-11460AA4ED87}" type="pres">
      <dgm:prSet presAssocID="{BA70D3D5-4312-4EF0-A7D8-90D093CFDE36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7E7B664-9E11-4EAD-AA9F-A0B4E8E158B4}" type="pres">
      <dgm:prSet presAssocID="{91A42F03-2F3C-4AE1-B8E9-49E710D8A63A}" presName="sibTrans" presStyleCnt="0"/>
      <dgm:spPr/>
    </dgm:pt>
    <dgm:pt modelId="{4C347E1B-70AB-4096-A5D3-8DC333DA70C2}" type="pres">
      <dgm:prSet presAssocID="{1C5DFB4F-64E6-4B94-9E3A-AF4428C65B87}" presName="comp" presStyleCnt="0"/>
      <dgm:spPr/>
    </dgm:pt>
    <dgm:pt modelId="{F3766C18-0E7E-41E6-8826-600D158CE72A}" type="pres">
      <dgm:prSet presAssocID="{1C5DFB4F-64E6-4B94-9E3A-AF4428C65B87}" presName="rect2" presStyleLbl="node1" presStyleIdx="1" presStyleCnt="3" custScaleY="114689">
        <dgm:presLayoutVars>
          <dgm:bulletEnabled val="1"/>
        </dgm:presLayoutVars>
      </dgm:prSet>
      <dgm:spPr>
        <a:prstGeom prst="roundRect">
          <a:avLst/>
        </a:prstGeom>
      </dgm:spPr>
    </dgm:pt>
    <dgm:pt modelId="{E5B49BB1-13DE-4ED3-BD1B-47427EFD823A}" type="pres">
      <dgm:prSet presAssocID="{1C5DFB4F-64E6-4B94-9E3A-AF4428C65B87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5621F5E-9B65-4886-8974-EB0CBF69826F}" type="pres">
      <dgm:prSet presAssocID="{18617413-2AC6-4CE3-BF11-94023E6C6E9D}" presName="sibTrans" presStyleCnt="0"/>
      <dgm:spPr/>
    </dgm:pt>
    <dgm:pt modelId="{B036A278-79DB-4FE3-A76C-E14E62128201}" type="pres">
      <dgm:prSet presAssocID="{F78B32E2-E850-4DE2-BF44-0ACF12048F2F}" presName="comp" presStyleCnt="0"/>
      <dgm:spPr/>
    </dgm:pt>
    <dgm:pt modelId="{732CB7FC-A71C-4F87-876F-2F9E348178D8}" type="pres">
      <dgm:prSet presAssocID="{F78B32E2-E850-4DE2-BF44-0ACF12048F2F}" presName="rect2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7147766B-29B3-4E52-A76F-667C7DD5998D}" type="pres">
      <dgm:prSet presAssocID="{F78B32E2-E850-4DE2-BF44-0ACF12048F2F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FD00A422-920B-419B-9EEA-FD3553CC5698}" type="presOf" srcId="{1C5DFB4F-64E6-4B94-9E3A-AF4428C65B87}" destId="{F3766C18-0E7E-41E6-8826-600D158CE72A}" srcOrd="0" destOrd="0" presId="urn:microsoft.com/office/officeart/2008/layout/AlternatingPictureBlocks"/>
    <dgm:cxn modelId="{D9168530-7C9C-4759-A676-327D42B500C6}" type="presOf" srcId="{51DB6241-6B20-4D8D-A67F-DEE30B617013}" destId="{1CE72C1B-7298-45CE-9380-C0357DCFE091}" srcOrd="0" destOrd="1" presId="urn:microsoft.com/office/officeart/2008/layout/AlternatingPictureBlocks"/>
    <dgm:cxn modelId="{2BC80232-4054-44F7-B15C-71BC7353E6BE}" srcId="{F78B32E2-E850-4DE2-BF44-0ACF12048F2F}" destId="{B3BFBC3A-BBE4-430B-9858-9BD53E2C8958}" srcOrd="0" destOrd="0" parTransId="{7F6F9444-E598-43E0-97D5-31E9F588236F}" sibTransId="{D82CC887-29C0-4E4E-A879-9508378596EE}"/>
    <dgm:cxn modelId="{1A759532-73B8-4D95-9D80-630791643CE9}" type="presOf" srcId="{D8977628-3830-4483-B215-BBCC48F3E8D6}" destId="{9864C157-46E4-41C3-84F8-4E26484F5877}" srcOrd="0" destOrd="0" presId="urn:microsoft.com/office/officeart/2008/layout/AlternatingPictureBlocks"/>
    <dgm:cxn modelId="{24FB6434-8E81-4E48-B51C-530F7BD9ABB4}" srcId="{D8977628-3830-4483-B215-BBCC48F3E8D6}" destId="{F78B32E2-E850-4DE2-BF44-0ACF12048F2F}" srcOrd="2" destOrd="0" parTransId="{09948C9A-4B05-4D57-9E60-489570F87119}" sibTransId="{AD48BD47-7EFC-4234-968D-03162F54DF13}"/>
    <dgm:cxn modelId="{E0C85840-418D-47F7-AFC7-F5452F051669}" srcId="{BA70D3D5-4312-4EF0-A7D8-90D093CFDE36}" destId="{AA99C01C-4CE0-454A-8155-EAC13810B43E}" srcOrd="1" destOrd="0" parTransId="{607296B1-B51C-4D0E-889D-6D2EB2F893B9}" sibTransId="{298FBFC6-8B72-46A4-8977-A53B2267C6B1}"/>
    <dgm:cxn modelId="{6AAB0346-AD24-4D93-9377-EBAF0BC055C8}" type="presOf" srcId="{F34479DB-7787-462A-AB8C-24F697F57C4A}" destId="{F3766C18-0E7E-41E6-8826-600D158CE72A}" srcOrd="0" destOrd="1" presId="urn:microsoft.com/office/officeart/2008/layout/AlternatingPictureBlocks"/>
    <dgm:cxn modelId="{E4970C75-3118-48B1-9871-228DE555A341}" srcId="{1C5DFB4F-64E6-4B94-9E3A-AF4428C65B87}" destId="{F34479DB-7787-462A-AB8C-24F697F57C4A}" srcOrd="0" destOrd="0" parTransId="{A71E4301-26DA-40EE-ADC5-4438EFBA46D0}" sibTransId="{A268CE97-B7A2-4B0A-84FE-F5D0B75FD99D}"/>
    <dgm:cxn modelId="{B097DB75-C539-43C6-B83D-E0E3E92A1477}" srcId="{D8977628-3830-4483-B215-BBCC48F3E8D6}" destId="{1C5DFB4F-64E6-4B94-9E3A-AF4428C65B87}" srcOrd="1" destOrd="0" parTransId="{8FF1CDA5-9457-44A0-9C68-47677923491A}" sibTransId="{18617413-2AC6-4CE3-BF11-94023E6C6E9D}"/>
    <dgm:cxn modelId="{D03D2E7F-B51C-40B0-8916-50072E127F1B}" type="presOf" srcId="{F78B32E2-E850-4DE2-BF44-0ACF12048F2F}" destId="{732CB7FC-A71C-4F87-876F-2F9E348178D8}" srcOrd="0" destOrd="0" presId="urn:microsoft.com/office/officeart/2008/layout/AlternatingPictureBlocks"/>
    <dgm:cxn modelId="{DEF80BAD-9557-4DED-B6DD-05A1643BE951}" type="presOf" srcId="{AA99C01C-4CE0-454A-8155-EAC13810B43E}" destId="{1CE72C1B-7298-45CE-9380-C0357DCFE091}" srcOrd="0" destOrd="2" presId="urn:microsoft.com/office/officeart/2008/layout/AlternatingPictureBlocks"/>
    <dgm:cxn modelId="{9E5F60B5-94A0-45B0-88A6-CBEBC1093F40}" srcId="{D8977628-3830-4483-B215-BBCC48F3E8D6}" destId="{BA70D3D5-4312-4EF0-A7D8-90D093CFDE36}" srcOrd="0" destOrd="0" parTransId="{66024EC7-EBA8-459D-97E9-D73DB885E308}" sibTransId="{91A42F03-2F3C-4AE1-B8E9-49E710D8A63A}"/>
    <dgm:cxn modelId="{FD4DE8BE-9CD7-4DCE-89D3-A094A6909A81}" type="presOf" srcId="{43581220-FE08-4EC2-AF91-C39DA00A55F6}" destId="{F3766C18-0E7E-41E6-8826-600D158CE72A}" srcOrd="0" destOrd="2" presId="urn:microsoft.com/office/officeart/2008/layout/AlternatingPictureBlocks"/>
    <dgm:cxn modelId="{F98CF6C6-99A4-4FE9-9662-9C75ED18DA64}" type="presOf" srcId="{BA70D3D5-4312-4EF0-A7D8-90D093CFDE36}" destId="{1CE72C1B-7298-45CE-9380-C0357DCFE091}" srcOrd="0" destOrd="0" presId="urn:microsoft.com/office/officeart/2008/layout/AlternatingPictureBlocks"/>
    <dgm:cxn modelId="{CAEAFEDE-0F0E-4B2A-849E-926FA9624CD4}" type="presOf" srcId="{B3BFBC3A-BBE4-430B-9858-9BD53E2C8958}" destId="{732CB7FC-A71C-4F87-876F-2F9E348178D8}" srcOrd="0" destOrd="1" presId="urn:microsoft.com/office/officeart/2008/layout/AlternatingPictureBlocks"/>
    <dgm:cxn modelId="{02C62CE3-20AC-46B9-AA68-E8BD435A0955}" srcId="{BA70D3D5-4312-4EF0-A7D8-90D093CFDE36}" destId="{51DB6241-6B20-4D8D-A67F-DEE30B617013}" srcOrd="0" destOrd="0" parTransId="{7957F880-44CE-4007-93F5-C407166CDC72}" sibTransId="{627EA5F4-76D2-4042-9AF6-0C04501834B3}"/>
    <dgm:cxn modelId="{0FF085E6-A326-4941-B5E2-80934FF79302}" srcId="{1C5DFB4F-64E6-4B94-9E3A-AF4428C65B87}" destId="{43581220-FE08-4EC2-AF91-C39DA00A55F6}" srcOrd="1" destOrd="0" parTransId="{F31A316F-8716-4010-B3EA-CBE039FCEFE6}" sibTransId="{C904BC1E-E049-48CD-9BF0-BF1DAA0EA5AF}"/>
    <dgm:cxn modelId="{452FE35B-DE1F-4DA9-BFD6-548CA75254BD}" type="presParOf" srcId="{9864C157-46E4-41C3-84F8-4E26484F5877}" destId="{63A042E6-2B81-469E-A462-D0EF7FDF502B}" srcOrd="0" destOrd="0" presId="urn:microsoft.com/office/officeart/2008/layout/AlternatingPictureBlocks"/>
    <dgm:cxn modelId="{B20B0D35-DA06-4E97-A2C0-F8CB1C4537B4}" type="presParOf" srcId="{63A042E6-2B81-469E-A462-D0EF7FDF502B}" destId="{1CE72C1B-7298-45CE-9380-C0357DCFE091}" srcOrd="0" destOrd="0" presId="urn:microsoft.com/office/officeart/2008/layout/AlternatingPictureBlocks"/>
    <dgm:cxn modelId="{CCA106E5-0BE1-4A1D-9E73-B220EDE2C22C}" type="presParOf" srcId="{63A042E6-2B81-469E-A462-D0EF7FDF502B}" destId="{689095A2-F919-4C04-B049-11460AA4ED87}" srcOrd="1" destOrd="0" presId="urn:microsoft.com/office/officeart/2008/layout/AlternatingPictureBlocks"/>
    <dgm:cxn modelId="{82330902-64E1-4BA2-B3DA-60FA39A8821E}" type="presParOf" srcId="{9864C157-46E4-41C3-84F8-4E26484F5877}" destId="{07E7B664-9E11-4EAD-AA9F-A0B4E8E158B4}" srcOrd="1" destOrd="0" presId="urn:microsoft.com/office/officeart/2008/layout/AlternatingPictureBlocks"/>
    <dgm:cxn modelId="{0B0931C4-9954-4911-B77D-E10B93812550}" type="presParOf" srcId="{9864C157-46E4-41C3-84F8-4E26484F5877}" destId="{4C347E1B-70AB-4096-A5D3-8DC333DA70C2}" srcOrd="2" destOrd="0" presId="urn:microsoft.com/office/officeart/2008/layout/AlternatingPictureBlocks"/>
    <dgm:cxn modelId="{A1C91504-D724-46DB-9282-615C77CB5D5D}" type="presParOf" srcId="{4C347E1B-70AB-4096-A5D3-8DC333DA70C2}" destId="{F3766C18-0E7E-41E6-8826-600D158CE72A}" srcOrd="0" destOrd="0" presId="urn:microsoft.com/office/officeart/2008/layout/AlternatingPictureBlocks"/>
    <dgm:cxn modelId="{0A1E2808-42E9-4B1C-B399-9E68B07C33E2}" type="presParOf" srcId="{4C347E1B-70AB-4096-A5D3-8DC333DA70C2}" destId="{E5B49BB1-13DE-4ED3-BD1B-47427EFD823A}" srcOrd="1" destOrd="0" presId="urn:microsoft.com/office/officeart/2008/layout/AlternatingPictureBlocks"/>
    <dgm:cxn modelId="{E0230B1C-CC91-4CE7-A254-665DA65781C2}" type="presParOf" srcId="{9864C157-46E4-41C3-84F8-4E26484F5877}" destId="{45621F5E-9B65-4886-8974-EB0CBF69826F}" srcOrd="3" destOrd="0" presId="urn:microsoft.com/office/officeart/2008/layout/AlternatingPictureBlocks"/>
    <dgm:cxn modelId="{D47E1119-78E8-40F4-97EA-D15BAC0B9967}" type="presParOf" srcId="{9864C157-46E4-41C3-84F8-4E26484F5877}" destId="{B036A278-79DB-4FE3-A76C-E14E62128201}" srcOrd="4" destOrd="0" presId="urn:microsoft.com/office/officeart/2008/layout/AlternatingPictureBlocks"/>
    <dgm:cxn modelId="{5AAEF741-572E-4E19-9C61-2CD81A868E30}" type="presParOf" srcId="{B036A278-79DB-4FE3-A76C-E14E62128201}" destId="{732CB7FC-A71C-4F87-876F-2F9E348178D8}" srcOrd="0" destOrd="0" presId="urn:microsoft.com/office/officeart/2008/layout/AlternatingPictureBlocks"/>
    <dgm:cxn modelId="{23201553-54D2-4A83-A34D-D0D9048FFA9E}" type="presParOf" srcId="{B036A278-79DB-4FE3-A76C-E14E62128201}" destId="{7147766B-29B3-4E52-A76F-667C7DD5998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C2C1FD-6063-4B98-886E-8471DA30A9C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648FE95-7573-4CCD-895C-581E2E8A91AD}">
      <dgm:prSet phldrT="[Texto]" custT="1"/>
      <dgm:spPr/>
      <dgm:t>
        <a:bodyPr/>
        <a:lstStyle/>
        <a:p>
          <a:r>
            <a:rPr lang="es-MX" sz="1800" b="1"/>
            <a:t>I.-    Política,</a:t>
          </a:r>
          <a:endParaRPr lang="es-MX" sz="1800" dirty="0"/>
        </a:p>
      </dgm:t>
    </dgm:pt>
    <dgm:pt modelId="{39FC3186-5883-49F0-BC58-A76256CE2D56}" type="parTrans" cxnId="{6600F13C-8EE3-4B74-900D-A92369B8CB1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7F6C7C2D-F046-49CE-BB53-69FDCDB79FBB}" type="sibTrans" cxnId="{6600F13C-8EE3-4B74-900D-A92369B8CB1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F6A72E45-2303-47DB-A4B5-43454C61B664}">
      <dgm:prSet custT="1"/>
      <dgm:spPr/>
      <dgm:t>
        <a:bodyPr/>
        <a:lstStyle/>
        <a:p>
          <a:r>
            <a:rPr lang="es-MX" sz="1800" b="1"/>
            <a:t>II.-   Identificación de Peligros y Análisis de Riesgos,</a:t>
          </a:r>
          <a:endParaRPr lang="es-MX" sz="1800" b="1" dirty="0"/>
        </a:p>
      </dgm:t>
    </dgm:pt>
    <dgm:pt modelId="{7E40BD95-8561-4E2B-9506-A62CD93190C9}" type="parTrans" cxnId="{741D2B4B-3A00-4280-A1D6-FF4815D1BCC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A4F96E6E-0FF4-45E7-9654-0E10C5BE11CB}" type="sibTrans" cxnId="{741D2B4B-3A00-4280-A1D6-FF4815D1BCC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45D6D1DF-634F-4B73-9018-DA20E8DB21BF}">
      <dgm:prSet custT="1"/>
      <dgm:spPr/>
      <dgm:t>
        <a:bodyPr/>
        <a:lstStyle/>
        <a:p>
          <a:r>
            <a:rPr lang="es-MX" sz="1800" b="1"/>
            <a:t>VI.- Competencia, Capacitación y Entrenamiento, </a:t>
          </a:r>
          <a:endParaRPr lang="es-MX" sz="1800" b="1" dirty="0"/>
        </a:p>
      </dgm:t>
    </dgm:pt>
    <dgm:pt modelId="{486104B4-7277-4014-B994-A9B46E044327}" type="parTrans" cxnId="{D48537C1-1D7E-40C7-8689-0338DA67106E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2EC02C45-AFD1-43E9-BD27-C199F47E9877}" type="sibTrans" cxnId="{D48537C1-1D7E-40C7-8689-0338DA67106E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1B4BA871-5589-4D29-AF89-92D1D07A8A8B}">
      <dgm:prSet custT="1"/>
      <dgm:spPr/>
      <dgm:t>
        <a:bodyPr/>
        <a:lstStyle/>
        <a:p>
          <a:r>
            <a:rPr lang="es-MX" sz="1800" b="1" dirty="0"/>
            <a:t>IX.- Mejores Prácticas y Estándares</a:t>
          </a:r>
        </a:p>
      </dgm:t>
    </dgm:pt>
    <dgm:pt modelId="{014A4CB5-9B23-4E26-89DE-4E0B16AA4A7A}" type="parTrans" cxnId="{54F1C1D4-B946-4CD7-845A-53879A0F84A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8E7DEA6F-F744-4587-81EB-A37FB440BDEB}" type="sibTrans" cxnId="{54F1C1D4-B946-4CD7-845A-53879A0F84AB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DD448166-B285-4EC2-A0F1-FC6F9DBA8EAA}">
      <dgm:prSet custT="1"/>
      <dgm:spPr/>
      <dgm:t>
        <a:bodyPr/>
        <a:lstStyle/>
        <a:p>
          <a:r>
            <a:rPr lang="es-MX" sz="1800" b="1"/>
            <a:t>X.- Control de Actividades y Procesos,</a:t>
          </a:r>
          <a:endParaRPr lang="es-MX" sz="1800" b="1" dirty="0"/>
        </a:p>
      </dgm:t>
    </dgm:pt>
    <dgm:pt modelId="{84F6957E-01B5-4BC5-AB54-07A122BCF65D}" type="parTrans" cxnId="{A032C70D-8E46-43E6-A929-14461C7FAD5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BC5E3131-EB73-474E-B740-36164736D206}" type="sibTrans" cxnId="{A032C70D-8E46-43E6-A929-14461C7FAD5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8AB29C30-C278-44E4-9C7C-C817A03FEF54}">
      <dgm:prSet custT="1"/>
      <dgm:spPr/>
      <dgm:t>
        <a:bodyPr/>
        <a:lstStyle/>
        <a:p>
          <a:r>
            <a:rPr lang="es-MX" sz="1800" b="1"/>
            <a:t>XI.- Integridad Mecánica y Aseguramiento de la Calidad, </a:t>
          </a:r>
          <a:endParaRPr lang="es-MX" sz="1800" b="1" dirty="0"/>
        </a:p>
      </dgm:t>
    </dgm:pt>
    <dgm:pt modelId="{011F5FD0-F92F-4E9E-8994-4BDC2F5A253B}" type="parTrans" cxnId="{BDB0D960-77E1-421D-A943-C937010573C1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1300DBC9-8733-4E76-AE51-E61796AE0809}" type="sibTrans" cxnId="{BDB0D960-77E1-421D-A943-C937010573C1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9B89F5E9-4C19-41EA-9661-D15DA7382B8F}">
      <dgm:prSet custT="1"/>
      <dgm:spPr/>
      <dgm:t>
        <a:bodyPr/>
        <a:lstStyle/>
        <a:p>
          <a:r>
            <a:rPr lang="es-MX" sz="1800" b="1"/>
            <a:t>XII.- Preparación y Respuesta a Emergencias</a:t>
          </a:r>
          <a:endParaRPr lang="es-MX" sz="1800" b="1" dirty="0"/>
        </a:p>
      </dgm:t>
    </dgm:pt>
    <dgm:pt modelId="{F099E342-0C44-4BC5-8026-A4086064D425}" type="parTrans" cxnId="{CE074729-F7DA-4820-ADCF-799976E4552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7C91CD2D-16B3-4BE7-8B40-47583F1C1C02}" type="sibTrans" cxnId="{CE074729-F7DA-4820-ADCF-799976E45520}">
      <dgm:prSet/>
      <dgm:spPr/>
      <dgm:t>
        <a:bodyPr/>
        <a:lstStyle/>
        <a:p>
          <a:endParaRPr lang="es-MX" sz="1600">
            <a:solidFill>
              <a:schemeClr val="bg1"/>
            </a:solidFill>
          </a:endParaRPr>
        </a:p>
      </dgm:t>
    </dgm:pt>
    <dgm:pt modelId="{34C62E05-3163-4D5C-933B-1766F4D0CF3C}" type="pres">
      <dgm:prSet presAssocID="{EDC2C1FD-6063-4B98-886E-8471DA30A9C3}" presName="Name0" presStyleCnt="0">
        <dgm:presLayoutVars>
          <dgm:chMax val="7"/>
          <dgm:chPref val="7"/>
          <dgm:dir/>
        </dgm:presLayoutVars>
      </dgm:prSet>
      <dgm:spPr/>
    </dgm:pt>
    <dgm:pt modelId="{1FB31F9C-AA77-4E60-9481-6506C192C92C}" type="pres">
      <dgm:prSet presAssocID="{EDC2C1FD-6063-4B98-886E-8471DA30A9C3}" presName="Name1" presStyleCnt="0"/>
      <dgm:spPr/>
    </dgm:pt>
    <dgm:pt modelId="{8A54EE75-06B0-4398-AFD4-4D6A1186C7AA}" type="pres">
      <dgm:prSet presAssocID="{EDC2C1FD-6063-4B98-886E-8471DA30A9C3}" presName="cycle" presStyleCnt="0"/>
      <dgm:spPr/>
    </dgm:pt>
    <dgm:pt modelId="{ACC12F65-01BD-4AE3-861F-27FB7FF255EA}" type="pres">
      <dgm:prSet presAssocID="{EDC2C1FD-6063-4B98-886E-8471DA30A9C3}" presName="srcNode" presStyleLbl="node1" presStyleIdx="0" presStyleCnt="7"/>
      <dgm:spPr/>
    </dgm:pt>
    <dgm:pt modelId="{146AD42F-7FBB-4A2E-A11C-186BEB803793}" type="pres">
      <dgm:prSet presAssocID="{EDC2C1FD-6063-4B98-886E-8471DA30A9C3}" presName="conn" presStyleLbl="parChTrans1D2" presStyleIdx="0" presStyleCnt="1"/>
      <dgm:spPr/>
    </dgm:pt>
    <dgm:pt modelId="{3B6B05CE-68EA-45D2-BD20-F4F73632B376}" type="pres">
      <dgm:prSet presAssocID="{EDC2C1FD-6063-4B98-886E-8471DA30A9C3}" presName="extraNode" presStyleLbl="node1" presStyleIdx="0" presStyleCnt="7"/>
      <dgm:spPr/>
    </dgm:pt>
    <dgm:pt modelId="{31EE6885-BB45-4924-A35D-4F729352D3E0}" type="pres">
      <dgm:prSet presAssocID="{EDC2C1FD-6063-4B98-886E-8471DA30A9C3}" presName="dstNode" presStyleLbl="node1" presStyleIdx="0" presStyleCnt="7"/>
      <dgm:spPr/>
    </dgm:pt>
    <dgm:pt modelId="{2879B625-8DC5-48CC-952D-B9DBCC05FB15}" type="pres">
      <dgm:prSet presAssocID="{5648FE95-7573-4CCD-895C-581E2E8A91AD}" presName="text_1" presStyleLbl="node1" presStyleIdx="0" presStyleCnt="7">
        <dgm:presLayoutVars>
          <dgm:bulletEnabled val="1"/>
        </dgm:presLayoutVars>
      </dgm:prSet>
      <dgm:spPr/>
    </dgm:pt>
    <dgm:pt modelId="{B4C2F20A-E222-4F92-B7AE-54661C1A647F}" type="pres">
      <dgm:prSet presAssocID="{5648FE95-7573-4CCD-895C-581E2E8A91AD}" presName="accent_1" presStyleCnt="0"/>
      <dgm:spPr/>
    </dgm:pt>
    <dgm:pt modelId="{0BB7A501-0C8E-4BB0-9FDE-F056E0F35A97}" type="pres">
      <dgm:prSet presAssocID="{5648FE95-7573-4CCD-895C-581E2E8A91AD}" presName="accentRepeatNode" presStyleLbl="solidFgAcc1" presStyleIdx="0" presStyleCnt="7"/>
      <dgm:spPr/>
    </dgm:pt>
    <dgm:pt modelId="{3B388ACE-4C97-4545-87F9-604A83A852DF}" type="pres">
      <dgm:prSet presAssocID="{F6A72E45-2303-47DB-A4B5-43454C61B664}" presName="text_2" presStyleLbl="node1" presStyleIdx="1" presStyleCnt="7">
        <dgm:presLayoutVars>
          <dgm:bulletEnabled val="1"/>
        </dgm:presLayoutVars>
      </dgm:prSet>
      <dgm:spPr/>
    </dgm:pt>
    <dgm:pt modelId="{337F9044-E7BE-4ACB-A567-6D2FF1DA2FBE}" type="pres">
      <dgm:prSet presAssocID="{F6A72E45-2303-47DB-A4B5-43454C61B664}" presName="accent_2" presStyleCnt="0"/>
      <dgm:spPr/>
    </dgm:pt>
    <dgm:pt modelId="{36F42016-8106-4ED0-88D1-61A6E69346BC}" type="pres">
      <dgm:prSet presAssocID="{F6A72E45-2303-47DB-A4B5-43454C61B664}" presName="accentRepeatNode" presStyleLbl="solidFgAcc1" presStyleIdx="1" presStyleCnt="7"/>
      <dgm:spPr/>
    </dgm:pt>
    <dgm:pt modelId="{6DF1ACB7-8182-4E18-8390-F9F7049D67A5}" type="pres">
      <dgm:prSet presAssocID="{45D6D1DF-634F-4B73-9018-DA20E8DB21BF}" presName="text_3" presStyleLbl="node1" presStyleIdx="2" presStyleCnt="7">
        <dgm:presLayoutVars>
          <dgm:bulletEnabled val="1"/>
        </dgm:presLayoutVars>
      </dgm:prSet>
      <dgm:spPr/>
    </dgm:pt>
    <dgm:pt modelId="{6DBE22A3-B5C2-433E-BFD6-FCE7E428DA1E}" type="pres">
      <dgm:prSet presAssocID="{45D6D1DF-634F-4B73-9018-DA20E8DB21BF}" presName="accent_3" presStyleCnt="0"/>
      <dgm:spPr/>
    </dgm:pt>
    <dgm:pt modelId="{D965AE0A-A4AF-487A-80C6-2EC508BF31DF}" type="pres">
      <dgm:prSet presAssocID="{45D6D1DF-634F-4B73-9018-DA20E8DB21BF}" presName="accentRepeatNode" presStyleLbl="solidFgAcc1" presStyleIdx="2" presStyleCnt="7"/>
      <dgm:spPr/>
    </dgm:pt>
    <dgm:pt modelId="{D75EED56-0C53-4D3A-900C-F7AC3A08CCF1}" type="pres">
      <dgm:prSet presAssocID="{1B4BA871-5589-4D29-AF89-92D1D07A8A8B}" presName="text_4" presStyleLbl="node1" presStyleIdx="3" presStyleCnt="7">
        <dgm:presLayoutVars>
          <dgm:bulletEnabled val="1"/>
        </dgm:presLayoutVars>
      </dgm:prSet>
      <dgm:spPr/>
    </dgm:pt>
    <dgm:pt modelId="{56DDD680-E142-411B-BFF0-705DE070C696}" type="pres">
      <dgm:prSet presAssocID="{1B4BA871-5589-4D29-AF89-92D1D07A8A8B}" presName="accent_4" presStyleCnt="0"/>
      <dgm:spPr/>
    </dgm:pt>
    <dgm:pt modelId="{E4FB7DB5-9837-4EB4-88E3-5EDCB0DD0335}" type="pres">
      <dgm:prSet presAssocID="{1B4BA871-5589-4D29-AF89-92D1D07A8A8B}" presName="accentRepeatNode" presStyleLbl="solidFgAcc1" presStyleIdx="3" presStyleCnt="7"/>
      <dgm:spPr/>
    </dgm:pt>
    <dgm:pt modelId="{D812B11A-0837-4004-8C25-78968BBDB214}" type="pres">
      <dgm:prSet presAssocID="{DD448166-B285-4EC2-A0F1-FC6F9DBA8EAA}" presName="text_5" presStyleLbl="node1" presStyleIdx="4" presStyleCnt="7">
        <dgm:presLayoutVars>
          <dgm:bulletEnabled val="1"/>
        </dgm:presLayoutVars>
      </dgm:prSet>
      <dgm:spPr/>
    </dgm:pt>
    <dgm:pt modelId="{A5575809-A1FB-40D4-93CE-F5C4DB6AFFC3}" type="pres">
      <dgm:prSet presAssocID="{DD448166-B285-4EC2-A0F1-FC6F9DBA8EAA}" presName="accent_5" presStyleCnt="0"/>
      <dgm:spPr/>
    </dgm:pt>
    <dgm:pt modelId="{3C96B45E-82E0-44CA-87D8-DE4748061C14}" type="pres">
      <dgm:prSet presAssocID="{DD448166-B285-4EC2-A0F1-FC6F9DBA8EAA}" presName="accentRepeatNode" presStyleLbl="solidFgAcc1" presStyleIdx="4" presStyleCnt="7"/>
      <dgm:spPr/>
    </dgm:pt>
    <dgm:pt modelId="{E28DF390-1107-4458-8E2A-CAA459318B0A}" type="pres">
      <dgm:prSet presAssocID="{8AB29C30-C278-44E4-9C7C-C817A03FEF54}" presName="text_6" presStyleLbl="node1" presStyleIdx="5" presStyleCnt="7">
        <dgm:presLayoutVars>
          <dgm:bulletEnabled val="1"/>
        </dgm:presLayoutVars>
      </dgm:prSet>
      <dgm:spPr/>
    </dgm:pt>
    <dgm:pt modelId="{040D9158-856B-47C7-BCA7-DC784F82229B}" type="pres">
      <dgm:prSet presAssocID="{8AB29C30-C278-44E4-9C7C-C817A03FEF54}" presName="accent_6" presStyleCnt="0"/>
      <dgm:spPr/>
    </dgm:pt>
    <dgm:pt modelId="{EC29B5FA-E785-4E1E-967B-E64D380C6BA8}" type="pres">
      <dgm:prSet presAssocID="{8AB29C30-C278-44E4-9C7C-C817A03FEF54}" presName="accentRepeatNode" presStyleLbl="solidFgAcc1" presStyleIdx="5" presStyleCnt="7"/>
      <dgm:spPr/>
    </dgm:pt>
    <dgm:pt modelId="{809C2639-5C5D-4200-9075-A7254DEFABA1}" type="pres">
      <dgm:prSet presAssocID="{9B89F5E9-4C19-41EA-9661-D15DA7382B8F}" presName="text_7" presStyleLbl="node1" presStyleIdx="6" presStyleCnt="7">
        <dgm:presLayoutVars>
          <dgm:bulletEnabled val="1"/>
        </dgm:presLayoutVars>
      </dgm:prSet>
      <dgm:spPr/>
    </dgm:pt>
    <dgm:pt modelId="{C734C700-FFF6-4A8C-86D1-CDA81E2A88B3}" type="pres">
      <dgm:prSet presAssocID="{9B89F5E9-4C19-41EA-9661-D15DA7382B8F}" presName="accent_7" presStyleCnt="0"/>
      <dgm:spPr/>
    </dgm:pt>
    <dgm:pt modelId="{6F029123-BB91-44BA-80BD-9220D2D81D21}" type="pres">
      <dgm:prSet presAssocID="{9B89F5E9-4C19-41EA-9661-D15DA7382B8F}" presName="accentRepeatNode" presStyleLbl="solidFgAcc1" presStyleIdx="6" presStyleCnt="7"/>
      <dgm:spPr/>
    </dgm:pt>
  </dgm:ptLst>
  <dgm:cxnLst>
    <dgm:cxn modelId="{A032C70D-8E46-43E6-A929-14461C7FAD50}" srcId="{EDC2C1FD-6063-4B98-886E-8471DA30A9C3}" destId="{DD448166-B285-4EC2-A0F1-FC6F9DBA8EAA}" srcOrd="4" destOrd="0" parTransId="{84F6957E-01B5-4BC5-AB54-07A122BCF65D}" sibTransId="{BC5E3131-EB73-474E-B740-36164736D206}"/>
    <dgm:cxn modelId="{E123141F-FCCA-40AD-919E-2F65F6D9C324}" type="presOf" srcId="{1B4BA871-5589-4D29-AF89-92D1D07A8A8B}" destId="{D75EED56-0C53-4D3A-900C-F7AC3A08CCF1}" srcOrd="0" destOrd="0" presId="urn:microsoft.com/office/officeart/2008/layout/VerticalCurvedList"/>
    <dgm:cxn modelId="{182BEA28-D9C5-4679-A1AC-018D9CEDBA4D}" type="presOf" srcId="{7F6C7C2D-F046-49CE-BB53-69FDCDB79FBB}" destId="{146AD42F-7FBB-4A2E-A11C-186BEB803793}" srcOrd="0" destOrd="0" presId="urn:microsoft.com/office/officeart/2008/layout/VerticalCurvedList"/>
    <dgm:cxn modelId="{CE074729-F7DA-4820-ADCF-799976E45520}" srcId="{EDC2C1FD-6063-4B98-886E-8471DA30A9C3}" destId="{9B89F5E9-4C19-41EA-9661-D15DA7382B8F}" srcOrd="6" destOrd="0" parTransId="{F099E342-0C44-4BC5-8026-A4086064D425}" sibTransId="{7C91CD2D-16B3-4BE7-8B40-47583F1C1C02}"/>
    <dgm:cxn modelId="{A6B24E2C-5466-4F40-A939-D608947C2551}" type="presOf" srcId="{DD448166-B285-4EC2-A0F1-FC6F9DBA8EAA}" destId="{D812B11A-0837-4004-8C25-78968BBDB214}" srcOrd="0" destOrd="0" presId="urn:microsoft.com/office/officeart/2008/layout/VerticalCurvedList"/>
    <dgm:cxn modelId="{86D3663A-DFBC-4652-AD2F-060B851FE05F}" type="presOf" srcId="{9B89F5E9-4C19-41EA-9661-D15DA7382B8F}" destId="{809C2639-5C5D-4200-9075-A7254DEFABA1}" srcOrd="0" destOrd="0" presId="urn:microsoft.com/office/officeart/2008/layout/VerticalCurvedList"/>
    <dgm:cxn modelId="{6600F13C-8EE3-4B74-900D-A92369B8CB1B}" srcId="{EDC2C1FD-6063-4B98-886E-8471DA30A9C3}" destId="{5648FE95-7573-4CCD-895C-581E2E8A91AD}" srcOrd="0" destOrd="0" parTransId="{39FC3186-5883-49F0-BC58-A76256CE2D56}" sibTransId="{7F6C7C2D-F046-49CE-BB53-69FDCDB79FBB}"/>
    <dgm:cxn modelId="{BDB0D960-77E1-421D-A943-C937010573C1}" srcId="{EDC2C1FD-6063-4B98-886E-8471DA30A9C3}" destId="{8AB29C30-C278-44E4-9C7C-C817A03FEF54}" srcOrd="5" destOrd="0" parTransId="{011F5FD0-F92F-4E9E-8994-4BDC2F5A253B}" sibTransId="{1300DBC9-8733-4E76-AE51-E61796AE0809}"/>
    <dgm:cxn modelId="{EED72743-0016-4626-876B-01E25897E3AC}" type="presOf" srcId="{8AB29C30-C278-44E4-9C7C-C817A03FEF54}" destId="{E28DF390-1107-4458-8E2A-CAA459318B0A}" srcOrd="0" destOrd="0" presId="urn:microsoft.com/office/officeart/2008/layout/VerticalCurvedList"/>
    <dgm:cxn modelId="{12488143-5622-43EC-896C-72E936025AF2}" type="presOf" srcId="{5648FE95-7573-4CCD-895C-581E2E8A91AD}" destId="{2879B625-8DC5-48CC-952D-B9DBCC05FB15}" srcOrd="0" destOrd="0" presId="urn:microsoft.com/office/officeart/2008/layout/VerticalCurvedList"/>
    <dgm:cxn modelId="{741D2B4B-3A00-4280-A1D6-FF4815D1BCCB}" srcId="{EDC2C1FD-6063-4B98-886E-8471DA30A9C3}" destId="{F6A72E45-2303-47DB-A4B5-43454C61B664}" srcOrd="1" destOrd="0" parTransId="{7E40BD95-8561-4E2B-9506-A62CD93190C9}" sibTransId="{A4F96E6E-0FF4-45E7-9654-0E10C5BE11CB}"/>
    <dgm:cxn modelId="{7BF78686-591B-40CF-B66F-BD8EA3BC0568}" type="presOf" srcId="{EDC2C1FD-6063-4B98-886E-8471DA30A9C3}" destId="{34C62E05-3163-4D5C-933B-1766F4D0CF3C}" srcOrd="0" destOrd="0" presId="urn:microsoft.com/office/officeart/2008/layout/VerticalCurvedList"/>
    <dgm:cxn modelId="{245E5189-BB33-4271-9F89-337BBD01C4A7}" type="presOf" srcId="{45D6D1DF-634F-4B73-9018-DA20E8DB21BF}" destId="{6DF1ACB7-8182-4E18-8390-F9F7049D67A5}" srcOrd="0" destOrd="0" presId="urn:microsoft.com/office/officeart/2008/layout/VerticalCurvedList"/>
    <dgm:cxn modelId="{D48537C1-1D7E-40C7-8689-0338DA67106E}" srcId="{EDC2C1FD-6063-4B98-886E-8471DA30A9C3}" destId="{45D6D1DF-634F-4B73-9018-DA20E8DB21BF}" srcOrd="2" destOrd="0" parTransId="{486104B4-7277-4014-B994-A9B46E044327}" sibTransId="{2EC02C45-AFD1-43E9-BD27-C199F47E9877}"/>
    <dgm:cxn modelId="{54F1C1D4-B946-4CD7-845A-53879A0F84AB}" srcId="{EDC2C1FD-6063-4B98-886E-8471DA30A9C3}" destId="{1B4BA871-5589-4D29-AF89-92D1D07A8A8B}" srcOrd="3" destOrd="0" parTransId="{014A4CB5-9B23-4E26-89DE-4E0B16AA4A7A}" sibTransId="{8E7DEA6F-F744-4587-81EB-A37FB440BDEB}"/>
    <dgm:cxn modelId="{CFC0E8F8-6BB1-427C-A1A2-E68F7785E285}" type="presOf" srcId="{F6A72E45-2303-47DB-A4B5-43454C61B664}" destId="{3B388ACE-4C97-4545-87F9-604A83A852DF}" srcOrd="0" destOrd="0" presId="urn:microsoft.com/office/officeart/2008/layout/VerticalCurvedList"/>
    <dgm:cxn modelId="{2BDB7F53-DFAF-4857-9D45-B23F1499193B}" type="presParOf" srcId="{34C62E05-3163-4D5C-933B-1766F4D0CF3C}" destId="{1FB31F9C-AA77-4E60-9481-6506C192C92C}" srcOrd="0" destOrd="0" presId="urn:microsoft.com/office/officeart/2008/layout/VerticalCurvedList"/>
    <dgm:cxn modelId="{5B2E88C2-CD8C-447E-8027-7639EA8ABFAC}" type="presParOf" srcId="{1FB31F9C-AA77-4E60-9481-6506C192C92C}" destId="{8A54EE75-06B0-4398-AFD4-4D6A1186C7AA}" srcOrd="0" destOrd="0" presId="urn:microsoft.com/office/officeart/2008/layout/VerticalCurvedList"/>
    <dgm:cxn modelId="{10A0EEBE-B3E6-4DBA-A9CB-DE80422A5CC4}" type="presParOf" srcId="{8A54EE75-06B0-4398-AFD4-4D6A1186C7AA}" destId="{ACC12F65-01BD-4AE3-861F-27FB7FF255EA}" srcOrd="0" destOrd="0" presId="urn:microsoft.com/office/officeart/2008/layout/VerticalCurvedList"/>
    <dgm:cxn modelId="{837D997B-D207-46DF-A019-353B4C095B59}" type="presParOf" srcId="{8A54EE75-06B0-4398-AFD4-4D6A1186C7AA}" destId="{146AD42F-7FBB-4A2E-A11C-186BEB803793}" srcOrd="1" destOrd="0" presId="urn:microsoft.com/office/officeart/2008/layout/VerticalCurvedList"/>
    <dgm:cxn modelId="{D31DDBB5-5D81-42A1-90FB-8F984B855058}" type="presParOf" srcId="{8A54EE75-06B0-4398-AFD4-4D6A1186C7AA}" destId="{3B6B05CE-68EA-45D2-BD20-F4F73632B376}" srcOrd="2" destOrd="0" presId="urn:microsoft.com/office/officeart/2008/layout/VerticalCurvedList"/>
    <dgm:cxn modelId="{3C410725-EAF0-4B59-8B3F-AA77595BCB98}" type="presParOf" srcId="{8A54EE75-06B0-4398-AFD4-4D6A1186C7AA}" destId="{31EE6885-BB45-4924-A35D-4F729352D3E0}" srcOrd="3" destOrd="0" presId="urn:microsoft.com/office/officeart/2008/layout/VerticalCurvedList"/>
    <dgm:cxn modelId="{A51A214D-C462-4BD1-8F92-09C822EBBEBF}" type="presParOf" srcId="{1FB31F9C-AA77-4E60-9481-6506C192C92C}" destId="{2879B625-8DC5-48CC-952D-B9DBCC05FB15}" srcOrd="1" destOrd="0" presId="urn:microsoft.com/office/officeart/2008/layout/VerticalCurvedList"/>
    <dgm:cxn modelId="{E0607720-2A5E-40B3-A21C-6E773BA92BED}" type="presParOf" srcId="{1FB31F9C-AA77-4E60-9481-6506C192C92C}" destId="{B4C2F20A-E222-4F92-B7AE-54661C1A647F}" srcOrd="2" destOrd="0" presId="urn:microsoft.com/office/officeart/2008/layout/VerticalCurvedList"/>
    <dgm:cxn modelId="{9B64EECA-D1ED-465C-8323-445ECE8F1A40}" type="presParOf" srcId="{B4C2F20A-E222-4F92-B7AE-54661C1A647F}" destId="{0BB7A501-0C8E-4BB0-9FDE-F056E0F35A97}" srcOrd="0" destOrd="0" presId="urn:microsoft.com/office/officeart/2008/layout/VerticalCurvedList"/>
    <dgm:cxn modelId="{70AA9277-FFD6-4A8B-A016-B26DB4CCFA73}" type="presParOf" srcId="{1FB31F9C-AA77-4E60-9481-6506C192C92C}" destId="{3B388ACE-4C97-4545-87F9-604A83A852DF}" srcOrd="3" destOrd="0" presId="urn:microsoft.com/office/officeart/2008/layout/VerticalCurvedList"/>
    <dgm:cxn modelId="{B9BB0769-50BE-4265-B219-04A25F06CD66}" type="presParOf" srcId="{1FB31F9C-AA77-4E60-9481-6506C192C92C}" destId="{337F9044-E7BE-4ACB-A567-6D2FF1DA2FBE}" srcOrd="4" destOrd="0" presId="urn:microsoft.com/office/officeart/2008/layout/VerticalCurvedList"/>
    <dgm:cxn modelId="{A7F95C47-8F39-49BD-B72D-76BC8FEA9DAF}" type="presParOf" srcId="{337F9044-E7BE-4ACB-A567-6D2FF1DA2FBE}" destId="{36F42016-8106-4ED0-88D1-61A6E69346BC}" srcOrd="0" destOrd="0" presId="urn:microsoft.com/office/officeart/2008/layout/VerticalCurvedList"/>
    <dgm:cxn modelId="{FC5EA052-9355-456B-9830-D699B36C2E13}" type="presParOf" srcId="{1FB31F9C-AA77-4E60-9481-6506C192C92C}" destId="{6DF1ACB7-8182-4E18-8390-F9F7049D67A5}" srcOrd="5" destOrd="0" presId="urn:microsoft.com/office/officeart/2008/layout/VerticalCurvedList"/>
    <dgm:cxn modelId="{64D39ED7-8077-41ED-922A-91BEFA83F5A3}" type="presParOf" srcId="{1FB31F9C-AA77-4E60-9481-6506C192C92C}" destId="{6DBE22A3-B5C2-433E-BFD6-FCE7E428DA1E}" srcOrd="6" destOrd="0" presId="urn:microsoft.com/office/officeart/2008/layout/VerticalCurvedList"/>
    <dgm:cxn modelId="{C088EE57-91F8-46A8-B700-3DDAE1307E8F}" type="presParOf" srcId="{6DBE22A3-B5C2-433E-BFD6-FCE7E428DA1E}" destId="{D965AE0A-A4AF-487A-80C6-2EC508BF31DF}" srcOrd="0" destOrd="0" presId="urn:microsoft.com/office/officeart/2008/layout/VerticalCurvedList"/>
    <dgm:cxn modelId="{142A1C2C-6CC7-4760-8A71-DCFEB8C934FB}" type="presParOf" srcId="{1FB31F9C-AA77-4E60-9481-6506C192C92C}" destId="{D75EED56-0C53-4D3A-900C-F7AC3A08CCF1}" srcOrd="7" destOrd="0" presId="urn:microsoft.com/office/officeart/2008/layout/VerticalCurvedList"/>
    <dgm:cxn modelId="{C837D693-9E13-4245-B521-58BEAEA6EBB4}" type="presParOf" srcId="{1FB31F9C-AA77-4E60-9481-6506C192C92C}" destId="{56DDD680-E142-411B-BFF0-705DE070C696}" srcOrd="8" destOrd="0" presId="urn:microsoft.com/office/officeart/2008/layout/VerticalCurvedList"/>
    <dgm:cxn modelId="{EDAA984F-2FA2-482D-8C3D-4CE808005330}" type="presParOf" srcId="{56DDD680-E142-411B-BFF0-705DE070C696}" destId="{E4FB7DB5-9837-4EB4-88E3-5EDCB0DD0335}" srcOrd="0" destOrd="0" presId="urn:microsoft.com/office/officeart/2008/layout/VerticalCurvedList"/>
    <dgm:cxn modelId="{F57F1548-0FDE-4C4C-AC9D-8E0D0DF5BF0E}" type="presParOf" srcId="{1FB31F9C-AA77-4E60-9481-6506C192C92C}" destId="{D812B11A-0837-4004-8C25-78968BBDB214}" srcOrd="9" destOrd="0" presId="urn:microsoft.com/office/officeart/2008/layout/VerticalCurvedList"/>
    <dgm:cxn modelId="{265D6465-6C50-47D5-9F27-F5F77731DF6D}" type="presParOf" srcId="{1FB31F9C-AA77-4E60-9481-6506C192C92C}" destId="{A5575809-A1FB-40D4-93CE-F5C4DB6AFFC3}" srcOrd="10" destOrd="0" presId="urn:microsoft.com/office/officeart/2008/layout/VerticalCurvedList"/>
    <dgm:cxn modelId="{CD4C355E-EB4A-40F9-A064-F71E6D15FB85}" type="presParOf" srcId="{A5575809-A1FB-40D4-93CE-F5C4DB6AFFC3}" destId="{3C96B45E-82E0-44CA-87D8-DE4748061C14}" srcOrd="0" destOrd="0" presId="urn:microsoft.com/office/officeart/2008/layout/VerticalCurvedList"/>
    <dgm:cxn modelId="{CAB40E03-0DE4-4F40-B9B6-3F96D1F76722}" type="presParOf" srcId="{1FB31F9C-AA77-4E60-9481-6506C192C92C}" destId="{E28DF390-1107-4458-8E2A-CAA459318B0A}" srcOrd="11" destOrd="0" presId="urn:microsoft.com/office/officeart/2008/layout/VerticalCurvedList"/>
    <dgm:cxn modelId="{467E8705-A88F-46A6-8F26-1E1D8F5FC0AF}" type="presParOf" srcId="{1FB31F9C-AA77-4E60-9481-6506C192C92C}" destId="{040D9158-856B-47C7-BCA7-DC784F82229B}" srcOrd="12" destOrd="0" presId="urn:microsoft.com/office/officeart/2008/layout/VerticalCurvedList"/>
    <dgm:cxn modelId="{FAA48631-C685-4871-B35A-178CC5D83260}" type="presParOf" srcId="{040D9158-856B-47C7-BCA7-DC784F82229B}" destId="{EC29B5FA-E785-4E1E-967B-E64D380C6BA8}" srcOrd="0" destOrd="0" presId="urn:microsoft.com/office/officeart/2008/layout/VerticalCurvedList"/>
    <dgm:cxn modelId="{569C706F-F73C-41B7-B3C8-11701250F790}" type="presParOf" srcId="{1FB31F9C-AA77-4E60-9481-6506C192C92C}" destId="{809C2639-5C5D-4200-9075-A7254DEFABA1}" srcOrd="13" destOrd="0" presId="urn:microsoft.com/office/officeart/2008/layout/VerticalCurvedList"/>
    <dgm:cxn modelId="{32C75D11-147C-4641-A117-D2379EF4F91A}" type="presParOf" srcId="{1FB31F9C-AA77-4E60-9481-6506C192C92C}" destId="{C734C700-FFF6-4A8C-86D1-CDA81E2A88B3}" srcOrd="14" destOrd="0" presId="urn:microsoft.com/office/officeart/2008/layout/VerticalCurvedList"/>
    <dgm:cxn modelId="{E905851B-5A03-4746-8632-329A6E63E4CE}" type="presParOf" srcId="{C734C700-FFF6-4A8C-86D1-CDA81E2A88B3}" destId="{6F029123-BB91-44BA-80BD-9220D2D81D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B2DE5-08F0-4C5C-B798-DF26E392E84C}">
      <dsp:nvSpPr>
        <dsp:cNvPr id="0" name=""/>
        <dsp:cNvSpPr/>
      </dsp:nvSpPr>
      <dsp:spPr>
        <a:xfrm rot="5400000">
          <a:off x="547056" y="1945960"/>
          <a:ext cx="1626652" cy="25584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B34B01-F805-460A-A25C-AFA0948C55A7}">
      <dsp:nvSpPr>
        <dsp:cNvPr id="0" name=""/>
        <dsp:cNvSpPr/>
      </dsp:nvSpPr>
      <dsp:spPr>
        <a:xfrm>
          <a:off x="309698" y="2670298"/>
          <a:ext cx="2573269" cy="189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accent2"/>
              </a:solidFill>
              <a:latin typeface="+mn-lt"/>
            </a:rPr>
            <a:t>REGISTRO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Montserrat Light" panose="00000400000000000000" pitchFamily="2" charset="0"/>
            </a:rPr>
            <a:t>- Obtención de la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Montserrat Light" panose="00000400000000000000" pitchFamily="2" charset="0"/>
            </a:rPr>
            <a:t>CURR. </a:t>
          </a:r>
        </a:p>
      </dsp:txBody>
      <dsp:txXfrm>
        <a:off x="309698" y="2670298"/>
        <a:ext cx="2573269" cy="1899727"/>
      </dsp:txXfrm>
    </dsp:sp>
    <dsp:sp modelId="{86D8713C-98CB-4348-BAA2-A79D63142278}">
      <dsp:nvSpPr>
        <dsp:cNvPr id="0" name=""/>
        <dsp:cNvSpPr/>
      </dsp:nvSpPr>
      <dsp:spPr>
        <a:xfrm>
          <a:off x="2183663" y="1934175"/>
          <a:ext cx="401626" cy="401626"/>
        </a:xfrm>
        <a:prstGeom prst="triangle">
          <a:avLst>
            <a:gd name="adj" fmla="val 10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5">
              <a:hueOff val="36857"/>
              <a:satOff val="716"/>
              <a:lumOff val="339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C3FA2A-D9ED-4039-9AED-BEE3405C41CC}">
      <dsp:nvSpPr>
        <dsp:cNvPr id="0" name=""/>
        <dsp:cNvSpPr/>
      </dsp:nvSpPr>
      <dsp:spPr>
        <a:xfrm rot="5400000">
          <a:off x="3515184" y="1056966"/>
          <a:ext cx="1416957" cy="29211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5">
              <a:hueOff val="73715"/>
              <a:satOff val="1431"/>
              <a:lumOff val="67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F64DF-8C64-4D84-BEAB-8D91B5F7FAE9}">
      <dsp:nvSpPr>
        <dsp:cNvPr id="0" name=""/>
        <dsp:cNvSpPr/>
      </dsp:nvSpPr>
      <dsp:spPr>
        <a:xfrm>
          <a:off x="3031891" y="2024518"/>
          <a:ext cx="2538317" cy="186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accent2"/>
              </a:solidFill>
              <a:latin typeface="+mn-lt"/>
            </a:rPr>
            <a:t>AUTORIZACIÓN</a:t>
          </a:r>
          <a:endParaRPr lang="es-MX" sz="1600" b="0" kern="1200" dirty="0">
            <a:solidFill>
              <a:schemeClr val="accent2"/>
            </a:solidFill>
            <a:latin typeface="+mn-lt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+mn-lt"/>
            </a:rPr>
            <a:t>- 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Autorización del Sistema registrado para implementar en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Proyecto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.|</a:t>
          </a:r>
        </a:p>
      </dsp:txBody>
      <dsp:txXfrm>
        <a:off x="3031891" y="2024518"/>
        <a:ext cx="2538317" cy="1865861"/>
      </dsp:txXfrm>
    </dsp:sp>
    <dsp:sp modelId="{19DE94A9-E9D5-42D0-BDC9-50C432D8BE09}">
      <dsp:nvSpPr>
        <dsp:cNvPr id="0" name=""/>
        <dsp:cNvSpPr/>
      </dsp:nvSpPr>
      <dsp:spPr>
        <a:xfrm>
          <a:off x="5267162" y="1331618"/>
          <a:ext cx="401626" cy="401626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5">
              <a:hueOff val="110572"/>
              <a:satOff val="2147"/>
              <a:lumOff val="101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63286-6656-4F9E-9D81-F10C38AAC925}">
      <dsp:nvSpPr>
        <dsp:cNvPr id="0" name=""/>
        <dsp:cNvSpPr/>
      </dsp:nvSpPr>
      <dsp:spPr>
        <a:xfrm rot="5400000">
          <a:off x="6558741" y="464111"/>
          <a:ext cx="1416957" cy="2817223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6350" cap="flat" cmpd="sng" algn="ctr">
          <a:solidFill>
            <a:schemeClr val="accent5">
              <a:hueOff val="147430"/>
              <a:satOff val="2862"/>
              <a:lumOff val="135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3E5D87-76FC-40A2-A458-3BCD9497D4A8}">
      <dsp:nvSpPr>
        <dsp:cNvPr id="0" name=""/>
        <dsp:cNvSpPr/>
      </dsp:nvSpPr>
      <dsp:spPr>
        <a:xfrm>
          <a:off x="6136355" y="1370555"/>
          <a:ext cx="2413793" cy="186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accent2"/>
              </a:solidFill>
              <a:latin typeface="+mn-lt"/>
            </a:rPr>
            <a:t>MODIFICACIÓN</a:t>
          </a:r>
          <a:endParaRPr lang="es-MX" sz="1600" b="0" kern="1200" dirty="0">
            <a:solidFill>
              <a:schemeClr val="accent2"/>
            </a:solidFill>
            <a:latin typeface="+mn-lt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+mn-lt"/>
            </a:rPr>
            <a:t>-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En caso de que el Regulado decida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cambiar 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de Sistema de Administración.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+mn-lt"/>
            </a:rPr>
            <a:t>- 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Si el Regulado decide realizar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modificaciones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 al proyecto. 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1" kern="1200" dirty="0">
            <a:latin typeface="+mn-lt"/>
          </a:endParaRPr>
        </a:p>
      </dsp:txBody>
      <dsp:txXfrm>
        <a:off x="6136355" y="1370555"/>
        <a:ext cx="2413793" cy="1865861"/>
      </dsp:txXfrm>
    </dsp:sp>
    <dsp:sp modelId="{DBD25298-C98E-430D-8181-5AF22AC123F2}">
      <dsp:nvSpPr>
        <dsp:cNvPr id="0" name=""/>
        <dsp:cNvSpPr/>
      </dsp:nvSpPr>
      <dsp:spPr>
        <a:xfrm>
          <a:off x="8314340" y="686778"/>
          <a:ext cx="401626" cy="401626"/>
        </a:xfrm>
        <a:prstGeom prst="triangle">
          <a:avLst>
            <a:gd name="adj" fmla="val 100000"/>
          </a:avLst>
        </a:prstGeom>
        <a:solidFill>
          <a:schemeClr val="accent2"/>
        </a:solidFill>
        <a:ln w="6350" cap="flat" cmpd="sng" algn="ctr">
          <a:solidFill>
            <a:schemeClr val="accent5">
              <a:hueOff val="184287"/>
              <a:satOff val="3578"/>
              <a:lumOff val="169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4C0C3-2913-434F-A8CA-6A622F9B6FB6}">
      <dsp:nvSpPr>
        <dsp:cNvPr id="0" name=""/>
        <dsp:cNvSpPr/>
      </dsp:nvSpPr>
      <dsp:spPr>
        <a:xfrm rot="5400000">
          <a:off x="9257518" y="49011"/>
          <a:ext cx="1416957" cy="235778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5">
              <a:hueOff val="221145"/>
              <a:satOff val="4293"/>
              <a:lumOff val="2039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EC3F85-1C29-4C31-B996-7221B1570816}">
      <dsp:nvSpPr>
        <dsp:cNvPr id="0" name=""/>
        <dsp:cNvSpPr/>
      </dsp:nvSpPr>
      <dsp:spPr>
        <a:xfrm>
          <a:off x="9022608" y="738236"/>
          <a:ext cx="2128621" cy="1865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accent2"/>
              </a:solidFill>
              <a:latin typeface="+mn-lt"/>
            </a:rPr>
            <a:t>SEGUIMIENTO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+mn-lt"/>
            </a:rPr>
            <a:t>-</a:t>
          </a:r>
          <a:r>
            <a:rPr lang="es-MX" sz="1600" b="0" kern="1200" dirty="0">
              <a:latin typeface="+mn-lt"/>
            </a:rPr>
            <a:t>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Informes semestrales 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de cumplimiento al Programa de Implementación.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+mn-lt"/>
            </a:rPr>
            <a:t>- 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Reportes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 de seguimiento</a:t>
          </a:r>
          <a:r>
            <a:rPr lang="es-MX" sz="1600" b="0" kern="1200" dirty="0">
              <a:latin typeface="+mn-lt"/>
            </a:rPr>
            <a:t>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+mn-lt"/>
            </a:rPr>
            <a:t>-</a:t>
          </a:r>
          <a:r>
            <a:rPr lang="es-MX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Informe de resultados</a:t>
          </a:r>
          <a:r>
            <a:rPr lang="es-MX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 Light" panose="00000400000000000000" pitchFamily="2" charset="0"/>
              <a:ea typeface="+mn-ea"/>
              <a:cs typeface="+mn-cs"/>
            </a:rPr>
            <a:t> de la auditoría externa al Sistema de Administración. </a:t>
          </a:r>
        </a:p>
      </dsp:txBody>
      <dsp:txXfrm>
        <a:off x="9022608" y="738236"/>
        <a:ext cx="2128621" cy="1865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7556F-DACE-40FE-8238-1390704B17EF}">
      <dsp:nvSpPr>
        <dsp:cNvPr id="0" name=""/>
        <dsp:cNvSpPr/>
      </dsp:nvSpPr>
      <dsp:spPr>
        <a:xfrm>
          <a:off x="2285273" y="392778"/>
          <a:ext cx="4533994" cy="1574596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6173-04D1-4D35-8CD0-2A7C5E000ABA}">
      <dsp:nvSpPr>
        <dsp:cNvPr id="0" name=""/>
        <dsp:cNvSpPr/>
      </dsp:nvSpPr>
      <dsp:spPr>
        <a:xfrm>
          <a:off x="4119959" y="4248431"/>
          <a:ext cx="878681" cy="562355"/>
        </a:xfrm>
        <a:prstGeom prst="down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17528-A2C4-45A0-9B98-BFF7C6532DA1}">
      <dsp:nvSpPr>
        <dsp:cNvPr id="0" name=""/>
        <dsp:cNvSpPr/>
      </dsp:nvSpPr>
      <dsp:spPr>
        <a:xfrm>
          <a:off x="2450465" y="4698316"/>
          <a:ext cx="4217669" cy="105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bg1"/>
              </a:solidFill>
            </a:rPr>
            <a:t>Administración de Riesgo</a:t>
          </a:r>
        </a:p>
      </dsp:txBody>
      <dsp:txXfrm>
        <a:off x="2450465" y="4698316"/>
        <a:ext cx="4217669" cy="1054417"/>
      </dsp:txXfrm>
    </dsp:sp>
    <dsp:sp modelId="{2D1A63D0-83FE-4B50-AD44-ABAB25D05C36}">
      <dsp:nvSpPr>
        <dsp:cNvPr id="0" name=""/>
        <dsp:cNvSpPr/>
      </dsp:nvSpPr>
      <dsp:spPr>
        <a:xfrm>
          <a:off x="5778448" y="2570044"/>
          <a:ext cx="2951994" cy="29519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/>
            <a:t>Seguridad Industrial</a:t>
          </a:r>
        </a:p>
      </dsp:txBody>
      <dsp:txXfrm>
        <a:off x="6210758" y="3002354"/>
        <a:ext cx="2087374" cy="2087374"/>
      </dsp:txXfrm>
    </dsp:sp>
    <dsp:sp modelId="{D737093B-4540-4728-A812-8E7AC8F4D1EB}">
      <dsp:nvSpPr>
        <dsp:cNvPr id="0" name=""/>
        <dsp:cNvSpPr/>
      </dsp:nvSpPr>
      <dsp:spPr>
        <a:xfrm>
          <a:off x="151314" y="2606038"/>
          <a:ext cx="2879998" cy="287999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/>
            <a:t>Protección Ambiental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FFFFFF"/>
              </a:solidFill>
              <a:latin typeface="Montserrat"/>
              <a:ea typeface="+mn-ea"/>
              <a:cs typeface="+mn-cs"/>
            </a:rPr>
            <a:t>(Control de Residuos)</a:t>
          </a:r>
          <a:endParaRPr lang="es-MX" sz="1600" kern="1200" dirty="0"/>
        </a:p>
      </dsp:txBody>
      <dsp:txXfrm>
        <a:off x="573080" y="3027804"/>
        <a:ext cx="2036466" cy="2036466"/>
      </dsp:txXfrm>
    </dsp:sp>
    <dsp:sp modelId="{5E780ECE-F640-4F54-BCDB-5CFB86DE13D3}">
      <dsp:nvSpPr>
        <dsp:cNvPr id="0" name=""/>
        <dsp:cNvSpPr/>
      </dsp:nvSpPr>
      <dsp:spPr>
        <a:xfrm>
          <a:off x="3119302" y="44440"/>
          <a:ext cx="2879998" cy="2879998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/>
            <a:t>Seguridad Operativa</a:t>
          </a:r>
        </a:p>
      </dsp:txBody>
      <dsp:txXfrm>
        <a:off x="3541068" y="466206"/>
        <a:ext cx="2036466" cy="2036466"/>
      </dsp:txXfrm>
    </dsp:sp>
    <dsp:sp modelId="{82979155-6221-4307-A711-1CACCE058D0F}">
      <dsp:nvSpPr>
        <dsp:cNvPr id="0" name=""/>
        <dsp:cNvSpPr/>
      </dsp:nvSpPr>
      <dsp:spPr>
        <a:xfrm>
          <a:off x="2099189" y="199468"/>
          <a:ext cx="4920614" cy="3936491"/>
        </a:xfrm>
        <a:prstGeom prst="funnel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72C1B-7298-45CE-9380-C0357DCFE091}">
      <dsp:nvSpPr>
        <dsp:cNvPr id="0" name=""/>
        <dsp:cNvSpPr/>
      </dsp:nvSpPr>
      <dsp:spPr>
        <a:xfrm>
          <a:off x="2356847" y="180002"/>
          <a:ext cx="3842318" cy="1152303"/>
        </a:xfrm>
        <a:prstGeom prst="roundRect">
          <a:avLst/>
        </a:prstGeom>
        <a:solidFill>
          <a:schemeClr val="accent2">
            <a:alpha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accent2"/>
              </a:solidFill>
            </a:rPr>
            <a:t>Daños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chemeClr val="tx1"/>
              </a:solidFill>
            </a:rPr>
            <a:t>Equipo.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1"/>
              </a:solidFill>
            </a:rPr>
            <a:t>Personas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1"/>
              </a:solidFill>
            </a:rPr>
            <a:t>Medio Ambiente</a:t>
          </a:r>
        </a:p>
      </dsp:txBody>
      <dsp:txXfrm>
        <a:off x="2413098" y="236253"/>
        <a:ext cx="3729816" cy="1039801"/>
      </dsp:txXfrm>
    </dsp:sp>
    <dsp:sp modelId="{689095A2-F919-4C04-B049-11460AA4ED87}">
      <dsp:nvSpPr>
        <dsp:cNvPr id="0" name=""/>
        <dsp:cNvSpPr/>
      </dsp:nvSpPr>
      <dsp:spPr>
        <a:xfrm>
          <a:off x="480363" y="337"/>
          <a:ext cx="1496517" cy="15116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66C18-0E7E-41E6-8826-600D158CE72A}">
      <dsp:nvSpPr>
        <dsp:cNvPr id="0" name=""/>
        <dsp:cNvSpPr/>
      </dsp:nvSpPr>
      <dsp:spPr>
        <a:xfrm>
          <a:off x="331693" y="1761390"/>
          <a:ext cx="4392014" cy="3347996"/>
        </a:xfrm>
        <a:prstGeom prst="roundRect">
          <a:avLst/>
        </a:prstGeom>
        <a:solidFill>
          <a:schemeClr val="accent4">
            <a:alpha val="32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accent4"/>
              </a:solidFill>
            </a:rPr>
            <a:t>Hallazgos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1"/>
              </a:solidFill>
            </a:rPr>
            <a:t>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Profundidad total programada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rebasada por 4 m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Un punto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abajo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 la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densidad recomendada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del Fluido de Perforación.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responsable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de la supervisión del lodo en el sistema pozo-equipo, fue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ascendido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por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ausencia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del titular de la misma.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perforador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estaba laborando en un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turno adicional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, por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ausencia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del responsable de esa jornada.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La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alarma audible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fue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desconectada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para repararla dos semanas antes y por falta de refaccionamiento no había sido instalada.</a:t>
          </a:r>
        </a:p>
      </dsp:txBody>
      <dsp:txXfrm>
        <a:off x="495129" y="1924826"/>
        <a:ext cx="4065142" cy="3021124"/>
      </dsp:txXfrm>
    </dsp:sp>
    <dsp:sp modelId="{E5B49BB1-13DE-4ED3-BD1B-47427EFD823A}">
      <dsp:nvSpPr>
        <dsp:cNvPr id="0" name=""/>
        <dsp:cNvSpPr/>
      </dsp:nvSpPr>
      <dsp:spPr>
        <a:xfrm>
          <a:off x="4415035" y="1569344"/>
          <a:ext cx="1777862" cy="199528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AD42F-7FBB-4A2E-A11C-186BEB803793}">
      <dsp:nvSpPr>
        <dsp:cNvPr id="0" name=""/>
        <dsp:cNvSpPr/>
      </dsp:nvSpPr>
      <dsp:spPr>
        <a:xfrm>
          <a:off x="-4938631" y="-757005"/>
          <a:ext cx="5883809" cy="5883809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9B625-8DC5-48CC-952D-B9DBCC05FB15}">
      <dsp:nvSpPr>
        <dsp:cNvPr id="0" name=""/>
        <dsp:cNvSpPr/>
      </dsp:nvSpPr>
      <dsp:spPr>
        <a:xfrm>
          <a:off x="306541" y="198651"/>
          <a:ext cx="8450374" cy="3971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I.-    Política,</a:t>
          </a:r>
          <a:endParaRPr lang="es-MX" sz="1800" kern="1200" dirty="0"/>
        </a:p>
      </dsp:txBody>
      <dsp:txXfrm>
        <a:off x="306541" y="198651"/>
        <a:ext cx="8450374" cy="397127"/>
      </dsp:txXfrm>
    </dsp:sp>
    <dsp:sp modelId="{0BB7A501-0C8E-4BB0-9FDE-F056E0F35A97}">
      <dsp:nvSpPr>
        <dsp:cNvPr id="0" name=""/>
        <dsp:cNvSpPr/>
      </dsp:nvSpPr>
      <dsp:spPr>
        <a:xfrm>
          <a:off x="58336" y="149010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88ACE-4C97-4545-87F9-604A83A852DF}">
      <dsp:nvSpPr>
        <dsp:cNvPr id="0" name=""/>
        <dsp:cNvSpPr/>
      </dsp:nvSpPr>
      <dsp:spPr>
        <a:xfrm>
          <a:off x="666175" y="794691"/>
          <a:ext cx="8090740" cy="397127"/>
        </a:xfrm>
        <a:prstGeom prst="rect">
          <a:avLst/>
        </a:prstGeom>
        <a:solidFill>
          <a:schemeClr val="accent4">
            <a:hueOff val="-1304473"/>
            <a:satOff val="-450"/>
            <a:lumOff val="5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II.-   Identificación de Peligros y Análisis de Riesgos,</a:t>
          </a:r>
          <a:endParaRPr lang="es-MX" sz="1800" b="1" kern="1200" dirty="0"/>
        </a:p>
      </dsp:txBody>
      <dsp:txXfrm>
        <a:off x="666175" y="794691"/>
        <a:ext cx="8090740" cy="397127"/>
      </dsp:txXfrm>
    </dsp:sp>
    <dsp:sp modelId="{36F42016-8106-4ED0-88D1-61A6E69346BC}">
      <dsp:nvSpPr>
        <dsp:cNvPr id="0" name=""/>
        <dsp:cNvSpPr/>
      </dsp:nvSpPr>
      <dsp:spPr>
        <a:xfrm>
          <a:off x="417971" y="745050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04473"/>
              <a:satOff val="-450"/>
              <a:lumOff val="50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1ACB7-8182-4E18-8390-F9F7049D67A5}">
      <dsp:nvSpPr>
        <dsp:cNvPr id="0" name=""/>
        <dsp:cNvSpPr/>
      </dsp:nvSpPr>
      <dsp:spPr>
        <a:xfrm>
          <a:off x="863253" y="1390295"/>
          <a:ext cx="7893662" cy="397127"/>
        </a:xfrm>
        <a:prstGeom prst="rect">
          <a:avLst/>
        </a:prstGeom>
        <a:solidFill>
          <a:schemeClr val="accent4">
            <a:hueOff val="-2608947"/>
            <a:satOff val="-900"/>
            <a:lumOff val="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VI.- Competencia, Capacitación y Entrenamiento, </a:t>
          </a:r>
          <a:endParaRPr lang="es-MX" sz="1800" b="1" kern="1200" dirty="0"/>
        </a:p>
      </dsp:txBody>
      <dsp:txXfrm>
        <a:off x="863253" y="1390295"/>
        <a:ext cx="7893662" cy="397127"/>
      </dsp:txXfrm>
    </dsp:sp>
    <dsp:sp modelId="{D965AE0A-A4AF-487A-80C6-2EC508BF31DF}">
      <dsp:nvSpPr>
        <dsp:cNvPr id="0" name=""/>
        <dsp:cNvSpPr/>
      </dsp:nvSpPr>
      <dsp:spPr>
        <a:xfrm>
          <a:off x="615049" y="1340654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608947"/>
              <a:satOff val="-900"/>
              <a:lumOff val="100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EED56-0C53-4D3A-900C-F7AC3A08CCF1}">
      <dsp:nvSpPr>
        <dsp:cNvPr id="0" name=""/>
        <dsp:cNvSpPr/>
      </dsp:nvSpPr>
      <dsp:spPr>
        <a:xfrm>
          <a:off x="926178" y="1986335"/>
          <a:ext cx="7830737" cy="397127"/>
        </a:xfrm>
        <a:prstGeom prst="rect">
          <a:avLst/>
        </a:prstGeom>
        <a:solidFill>
          <a:schemeClr val="accent4">
            <a:hueOff val="-3913420"/>
            <a:satOff val="-1350"/>
            <a:lumOff val="1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IX.- Mejores Prácticas y Estándares</a:t>
          </a:r>
        </a:p>
      </dsp:txBody>
      <dsp:txXfrm>
        <a:off x="926178" y="1986335"/>
        <a:ext cx="7830737" cy="397127"/>
      </dsp:txXfrm>
    </dsp:sp>
    <dsp:sp modelId="{E4FB7DB5-9837-4EB4-88E3-5EDCB0DD0335}">
      <dsp:nvSpPr>
        <dsp:cNvPr id="0" name=""/>
        <dsp:cNvSpPr/>
      </dsp:nvSpPr>
      <dsp:spPr>
        <a:xfrm>
          <a:off x="677974" y="1936694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913420"/>
              <a:satOff val="-1350"/>
              <a:lumOff val="150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2B11A-0837-4004-8C25-78968BBDB214}">
      <dsp:nvSpPr>
        <dsp:cNvPr id="0" name=""/>
        <dsp:cNvSpPr/>
      </dsp:nvSpPr>
      <dsp:spPr>
        <a:xfrm>
          <a:off x="863253" y="2582376"/>
          <a:ext cx="7893662" cy="397127"/>
        </a:xfrm>
        <a:prstGeom prst="rect">
          <a:avLst/>
        </a:prstGeom>
        <a:solidFill>
          <a:schemeClr val="accent4">
            <a:hueOff val="-5217893"/>
            <a:satOff val="-1801"/>
            <a:lumOff val="20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X.- Control de Actividades y Procesos,</a:t>
          </a:r>
          <a:endParaRPr lang="es-MX" sz="1800" b="1" kern="1200" dirty="0"/>
        </a:p>
      </dsp:txBody>
      <dsp:txXfrm>
        <a:off x="863253" y="2582376"/>
        <a:ext cx="7893662" cy="397127"/>
      </dsp:txXfrm>
    </dsp:sp>
    <dsp:sp modelId="{3C96B45E-82E0-44CA-87D8-DE4748061C14}">
      <dsp:nvSpPr>
        <dsp:cNvPr id="0" name=""/>
        <dsp:cNvSpPr/>
      </dsp:nvSpPr>
      <dsp:spPr>
        <a:xfrm>
          <a:off x="615049" y="2532735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217893"/>
              <a:satOff val="-1801"/>
              <a:lumOff val="201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DF390-1107-4458-8E2A-CAA459318B0A}">
      <dsp:nvSpPr>
        <dsp:cNvPr id="0" name=""/>
        <dsp:cNvSpPr/>
      </dsp:nvSpPr>
      <dsp:spPr>
        <a:xfrm>
          <a:off x="666175" y="3177980"/>
          <a:ext cx="8090740" cy="397127"/>
        </a:xfrm>
        <a:prstGeom prst="rect">
          <a:avLst/>
        </a:prstGeom>
        <a:solidFill>
          <a:schemeClr val="accent4">
            <a:hueOff val="-6522366"/>
            <a:satOff val="-2251"/>
            <a:lumOff val="25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XI.- Integridad Mecánica y Aseguramiento de la Calidad, </a:t>
          </a:r>
          <a:endParaRPr lang="es-MX" sz="1800" b="1" kern="1200" dirty="0"/>
        </a:p>
      </dsp:txBody>
      <dsp:txXfrm>
        <a:off x="666175" y="3177980"/>
        <a:ext cx="8090740" cy="397127"/>
      </dsp:txXfrm>
    </dsp:sp>
    <dsp:sp modelId="{EC29B5FA-E785-4E1E-967B-E64D380C6BA8}">
      <dsp:nvSpPr>
        <dsp:cNvPr id="0" name=""/>
        <dsp:cNvSpPr/>
      </dsp:nvSpPr>
      <dsp:spPr>
        <a:xfrm>
          <a:off x="417971" y="3128339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522366"/>
              <a:satOff val="-2251"/>
              <a:lumOff val="25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C2639-5C5D-4200-9075-A7254DEFABA1}">
      <dsp:nvSpPr>
        <dsp:cNvPr id="0" name=""/>
        <dsp:cNvSpPr/>
      </dsp:nvSpPr>
      <dsp:spPr>
        <a:xfrm>
          <a:off x="306541" y="3774020"/>
          <a:ext cx="8450374" cy="397127"/>
        </a:xfrm>
        <a:prstGeom prst="rect">
          <a:avLst/>
        </a:prstGeom>
        <a:solidFill>
          <a:schemeClr val="accent4">
            <a:hueOff val="-7826840"/>
            <a:satOff val="-2701"/>
            <a:lumOff val="3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XII.- Preparación y Respuesta a Emergencias</a:t>
          </a:r>
          <a:endParaRPr lang="es-MX" sz="1800" b="1" kern="1200" dirty="0"/>
        </a:p>
      </dsp:txBody>
      <dsp:txXfrm>
        <a:off x="306541" y="3774020"/>
        <a:ext cx="8450374" cy="397127"/>
      </dsp:txXfrm>
    </dsp:sp>
    <dsp:sp modelId="{6F029123-BB91-44BA-80BD-9220D2D81D21}">
      <dsp:nvSpPr>
        <dsp:cNvPr id="0" name=""/>
        <dsp:cNvSpPr/>
      </dsp:nvSpPr>
      <dsp:spPr>
        <a:xfrm>
          <a:off x="58336" y="3724379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826840"/>
              <a:satOff val="-2701"/>
              <a:lumOff val="30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72C1B-7298-45CE-9380-C0357DCFE091}">
      <dsp:nvSpPr>
        <dsp:cNvPr id="0" name=""/>
        <dsp:cNvSpPr/>
      </dsp:nvSpPr>
      <dsp:spPr>
        <a:xfrm>
          <a:off x="1894135" y="391605"/>
          <a:ext cx="3524024" cy="1764004"/>
        </a:xfrm>
        <a:prstGeom prst="roundRect">
          <a:avLst/>
        </a:prstGeom>
        <a:solidFill>
          <a:schemeClr val="accent2">
            <a:alpha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accent2"/>
              </a:solidFill>
            </a:rPr>
            <a:t>Daños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Perdida total de las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instalaciones de la planta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Pérdida total del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camión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cisterna.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Personal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con quemaduras graves (6 trabajadores y 4 clientes).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Daños 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casas</a:t>
          </a:r>
        </a:p>
      </dsp:txBody>
      <dsp:txXfrm>
        <a:off x="1980247" y="477717"/>
        <a:ext cx="3351800" cy="1591780"/>
      </dsp:txXfrm>
    </dsp:sp>
    <dsp:sp modelId="{689095A2-F919-4C04-B049-11460AA4ED87}">
      <dsp:nvSpPr>
        <dsp:cNvPr id="0" name=""/>
        <dsp:cNvSpPr/>
      </dsp:nvSpPr>
      <dsp:spPr>
        <a:xfrm>
          <a:off x="28294" y="453476"/>
          <a:ext cx="1623860" cy="164026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66C18-0E7E-41E6-8826-600D158CE72A}">
      <dsp:nvSpPr>
        <dsp:cNvPr id="0" name=""/>
        <dsp:cNvSpPr/>
      </dsp:nvSpPr>
      <dsp:spPr>
        <a:xfrm>
          <a:off x="135594" y="2426254"/>
          <a:ext cx="3481013" cy="2088005"/>
        </a:xfrm>
        <a:prstGeom prst="roundRect">
          <a:avLst/>
        </a:prstGeom>
        <a:solidFill>
          <a:schemeClr val="accent4">
            <a:alpha val="32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accent4"/>
              </a:solidFill>
            </a:rPr>
            <a:t>Hallazgos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1"/>
              </a:solidFill>
            </a:rPr>
            <a:t>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La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manguera de trasvase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, había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rebasado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 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tiempo recomendado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por el fabricante para su uso.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Era 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primer servicio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del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operador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y </a:t>
          </a:r>
          <a:r>
            <a:rPr lang="es-MX" sz="1400" b="1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ayudante </a:t>
          </a:r>
          <a:r>
            <a:rPr lang="es-MX" sz="1400" kern="1200" dirty="0">
              <a:solidFill>
                <a:srgbClr val="000000"/>
              </a:solidFill>
              <a:latin typeface="Montserrat"/>
              <a:ea typeface="+mn-ea"/>
              <a:cs typeface="+mn-cs"/>
            </a:rPr>
            <a:t>del camión cisterna que proporcionaban  para la empresa transportista.</a:t>
          </a:r>
        </a:p>
      </dsp:txBody>
      <dsp:txXfrm>
        <a:off x="237522" y="2528182"/>
        <a:ext cx="3277157" cy="1884149"/>
      </dsp:txXfrm>
    </dsp:sp>
    <dsp:sp modelId="{E5B49BB1-13DE-4ED3-BD1B-47427EFD823A}">
      <dsp:nvSpPr>
        <dsp:cNvPr id="0" name=""/>
        <dsp:cNvSpPr/>
      </dsp:nvSpPr>
      <dsp:spPr>
        <a:xfrm>
          <a:off x="3772643" y="2528155"/>
          <a:ext cx="1494146" cy="1677858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AD42F-7FBB-4A2E-A11C-186BEB803793}">
      <dsp:nvSpPr>
        <dsp:cNvPr id="0" name=""/>
        <dsp:cNvSpPr/>
      </dsp:nvSpPr>
      <dsp:spPr>
        <a:xfrm>
          <a:off x="-4938631" y="-757005"/>
          <a:ext cx="5883809" cy="5883809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9B625-8DC5-48CC-952D-B9DBCC05FB15}">
      <dsp:nvSpPr>
        <dsp:cNvPr id="0" name=""/>
        <dsp:cNvSpPr/>
      </dsp:nvSpPr>
      <dsp:spPr>
        <a:xfrm>
          <a:off x="306541" y="198651"/>
          <a:ext cx="8450374" cy="3971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I.-    Política,</a:t>
          </a:r>
          <a:endParaRPr lang="es-MX" sz="1800" kern="1200" dirty="0"/>
        </a:p>
      </dsp:txBody>
      <dsp:txXfrm>
        <a:off x="306541" y="198651"/>
        <a:ext cx="8450374" cy="397127"/>
      </dsp:txXfrm>
    </dsp:sp>
    <dsp:sp modelId="{0BB7A501-0C8E-4BB0-9FDE-F056E0F35A97}">
      <dsp:nvSpPr>
        <dsp:cNvPr id="0" name=""/>
        <dsp:cNvSpPr/>
      </dsp:nvSpPr>
      <dsp:spPr>
        <a:xfrm>
          <a:off x="58336" y="149010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88ACE-4C97-4545-87F9-604A83A852DF}">
      <dsp:nvSpPr>
        <dsp:cNvPr id="0" name=""/>
        <dsp:cNvSpPr/>
      </dsp:nvSpPr>
      <dsp:spPr>
        <a:xfrm>
          <a:off x="666175" y="794691"/>
          <a:ext cx="8090740" cy="397127"/>
        </a:xfrm>
        <a:prstGeom prst="rect">
          <a:avLst/>
        </a:prstGeom>
        <a:solidFill>
          <a:schemeClr val="accent4">
            <a:hueOff val="-1304473"/>
            <a:satOff val="-450"/>
            <a:lumOff val="5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II.-   Identificación de Peligros y Análisis de Riesgos,</a:t>
          </a:r>
          <a:endParaRPr lang="es-MX" sz="1800" b="1" kern="1200" dirty="0"/>
        </a:p>
      </dsp:txBody>
      <dsp:txXfrm>
        <a:off x="666175" y="794691"/>
        <a:ext cx="8090740" cy="397127"/>
      </dsp:txXfrm>
    </dsp:sp>
    <dsp:sp modelId="{36F42016-8106-4ED0-88D1-61A6E69346BC}">
      <dsp:nvSpPr>
        <dsp:cNvPr id="0" name=""/>
        <dsp:cNvSpPr/>
      </dsp:nvSpPr>
      <dsp:spPr>
        <a:xfrm>
          <a:off x="417971" y="745050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04473"/>
              <a:satOff val="-450"/>
              <a:lumOff val="50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1ACB7-8182-4E18-8390-F9F7049D67A5}">
      <dsp:nvSpPr>
        <dsp:cNvPr id="0" name=""/>
        <dsp:cNvSpPr/>
      </dsp:nvSpPr>
      <dsp:spPr>
        <a:xfrm>
          <a:off x="863253" y="1390295"/>
          <a:ext cx="7893662" cy="397127"/>
        </a:xfrm>
        <a:prstGeom prst="rect">
          <a:avLst/>
        </a:prstGeom>
        <a:solidFill>
          <a:schemeClr val="accent4">
            <a:hueOff val="-2608947"/>
            <a:satOff val="-900"/>
            <a:lumOff val="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VI.- Competencia, Capacitación y Entrenamiento, </a:t>
          </a:r>
          <a:endParaRPr lang="es-MX" sz="1800" b="1" kern="1200" dirty="0"/>
        </a:p>
      </dsp:txBody>
      <dsp:txXfrm>
        <a:off x="863253" y="1390295"/>
        <a:ext cx="7893662" cy="397127"/>
      </dsp:txXfrm>
    </dsp:sp>
    <dsp:sp modelId="{D965AE0A-A4AF-487A-80C6-2EC508BF31DF}">
      <dsp:nvSpPr>
        <dsp:cNvPr id="0" name=""/>
        <dsp:cNvSpPr/>
      </dsp:nvSpPr>
      <dsp:spPr>
        <a:xfrm>
          <a:off x="615049" y="1340654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608947"/>
              <a:satOff val="-900"/>
              <a:lumOff val="100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EED56-0C53-4D3A-900C-F7AC3A08CCF1}">
      <dsp:nvSpPr>
        <dsp:cNvPr id="0" name=""/>
        <dsp:cNvSpPr/>
      </dsp:nvSpPr>
      <dsp:spPr>
        <a:xfrm>
          <a:off x="926178" y="1986335"/>
          <a:ext cx="7830737" cy="397127"/>
        </a:xfrm>
        <a:prstGeom prst="rect">
          <a:avLst/>
        </a:prstGeom>
        <a:solidFill>
          <a:schemeClr val="accent4">
            <a:hueOff val="-3913420"/>
            <a:satOff val="-1350"/>
            <a:lumOff val="1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IX.- Mejores Prácticas y Estándares</a:t>
          </a:r>
        </a:p>
      </dsp:txBody>
      <dsp:txXfrm>
        <a:off x="926178" y="1986335"/>
        <a:ext cx="7830737" cy="397127"/>
      </dsp:txXfrm>
    </dsp:sp>
    <dsp:sp modelId="{E4FB7DB5-9837-4EB4-88E3-5EDCB0DD0335}">
      <dsp:nvSpPr>
        <dsp:cNvPr id="0" name=""/>
        <dsp:cNvSpPr/>
      </dsp:nvSpPr>
      <dsp:spPr>
        <a:xfrm>
          <a:off x="677974" y="1936694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913420"/>
              <a:satOff val="-1350"/>
              <a:lumOff val="150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2B11A-0837-4004-8C25-78968BBDB214}">
      <dsp:nvSpPr>
        <dsp:cNvPr id="0" name=""/>
        <dsp:cNvSpPr/>
      </dsp:nvSpPr>
      <dsp:spPr>
        <a:xfrm>
          <a:off x="863253" y="2582376"/>
          <a:ext cx="7893662" cy="397127"/>
        </a:xfrm>
        <a:prstGeom prst="rect">
          <a:avLst/>
        </a:prstGeom>
        <a:solidFill>
          <a:schemeClr val="accent4">
            <a:hueOff val="-5217893"/>
            <a:satOff val="-1801"/>
            <a:lumOff val="20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X.- Control de Actividades y Procesos,</a:t>
          </a:r>
          <a:endParaRPr lang="es-MX" sz="1800" b="1" kern="1200" dirty="0"/>
        </a:p>
      </dsp:txBody>
      <dsp:txXfrm>
        <a:off x="863253" y="2582376"/>
        <a:ext cx="7893662" cy="397127"/>
      </dsp:txXfrm>
    </dsp:sp>
    <dsp:sp modelId="{3C96B45E-82E0-44CA-87D8-DE4748061C14}">
      <dsp:nvSpPr>
        <dsp:cNvPr id="0" name=""/>
        <dsp:cNvSpPr/>
      </dsp:nvSpPr>
      <dsp:spPr>
        <a:xfrm>
          <a:off x="615049" y="2532735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217893"/>
              <a:satOff val="-1801"/>
              <a:lumOff val="201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DF390-1107-4458-8E2A-CAA459318B0A}">
      <dsp:nvSpPr>
        <dsp:cNvPr id="0" name=""/>
        <dsp:cNvSpPr/>
      </dsp:nvSpPr>
      <dsp:spPr>
        <a:xfrm>
          <a:off x="666175" y="3177980"/>
          <a:ext cx="8090740" cy="397127"/>
        </a:xfrm>
        <a:prstGeom prst="rect">
          <a:avLst/>
        </a:prstGeom>
        <a:solidFill>
          <a:schemeClr val="accent4">
            <a:hueOff val="-6522366"/>
            <a:satOff val="-2251"/>
            <a:lumOff val="25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XI.- Integridad Mecánica y Aseguramiento de la Calidad, </a:t>
          </a:r>
          <a:endParaRPr lang="es-MX" sz="1800" b="1" kern="1200" dirty="0"/>
        </a:p>
      </dsp:txBody>
      <dsp:txXfrm>
        <a:off x="666175" y="3177980"/>
        <a:ext cx="8090740" cy="397127"/>
      </dsp:txXfrm>
    </dsp:sp>
    <dsp:sp modelId="{EC29B5FA-E785-4E1E-967B-E64D380C6BA8}">
      <dsp:nvSpPr>
        <dsp:cNvPr id="0" name=""/>
        <dsp:cNvSpPr/>
      </dsp:nvSpPr>
      <dsp:spPr>
        <a:xfrm>
          <a:off x="417971" y="3128339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522366"/>
              <a:satOff val="-2251"/>
              <a:lumOff val="25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C2639-5C5D-4200-9075-A7254DEFABA1}">
      <dsp:nvSpPr>
        <dsp:cNvPr id="0" name=""/>
        <dsp:cNvSpPr/>
      </dsp:nvSpPr>
      <dsp:spPr>
        <a:xfrm>
          <a:off x="306541" y="3774020"/>
          <a:ext cx="8450374" cy="397127"/>
        </a:xfrm>
        <a:prstGeom prst="rect">
          <a:avLst/>
        </a:prstGeom>
        <a:solidFill>
          <a:schemeClr val="accent4">
            <a:hueOff val="-7826840"/>
            <a:satOff val="-2701"/>
            <a:lumOff val="3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XII.- Preparación y Respuesta a Emergencias</a:t>
          </a:r>
          <a:endParaRPr lang="es-MX" sz="1800" b="1" kern="1200" dirty="0"/>
        </a:p>
      </dsp:txBody>
      <dsp:txXfrm>
        <a:off x="306541" y="3774020"/>
        <a:ext cx="8450374" cy="397127"/>
      </dsp:txXfrm>
    </dsp:sp>
    <dsp:sp modelId="{6F029123-BB91-44BA-80BD-9220D2D81D21}">
      <dsp:nvSpPr>
        <dsp:cNvPr id="0" name=""/>
        <dsp:cNvSpPr/>
      </dsp:nvSpPr>
      <dsp:spPr>
        <a:xfrm>
          <a:off x="58336" y="3724379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826840"/>
              <a:satOff val="-2701"/>
              <a:lumOff val="30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72C1B-7298-45CE-9380-C0357DCFE091}">
      <dsp:nvSpPr>
        <dsp:cNvPr id="0" name=""/>
        <dsp:cNvSpPr/>
      </dsp:nvSpPr>
      <dsp:spPr>
        <a:xfrm>
          <a:off x="1685260" y="664"/>
          <a:ext cx="3331278" cy="1506684"/>
        </a:xfrm>
        <a:prstGeom prst="roundRect">
          <a:avLst/>
        </a:prstGeom>
        <a:solidFill>
          <a:schemeClr val="accent2">
            <a:alpha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accent2"/>
              </a:solidFill>
            </a:rPr>
            <a:t>Daños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chemeClr val="tx1"/>
              </a:solidFill>
            </a:rPr>
            <a:t>Pérdida del </a:t>
          </a:r>
          <a:r>
            <a:rPr lang="es-MX" sz="1400" b="1" kern="1200" dirty="0">
              <a:solidFill>
                <a:schemeClr val="tx1"/>
              </a:solidFill>
            </a:rPr>
            <a:t>mobiliario</a:t>
          </a:r>
          <a:r>
            <a:rPr lang="es-MX" sz="1400" kern="1200" dirty="0">
              <a:solidFill>
                <a:schemeClr val="tx1"/>
              </a:solidFill>
            </a:rPr>
            <a:t>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1"/>
              </a:solidFill>
            </a:rPr>
            <a:t>Afectaciones a las </a:t>
          </a:r>
          <a:r>
            <a:rPr lang="es-MX" sz="1400" b="1" kern="1200" dirty="0">
              <a:solidFill>
                <a:schemeClr val="tx1"/>
              </a:solidFill>
            </a:rPr>
            <a:t>redes hidráulicas </a:t>
          </a:r>
          <a:r>
            <a:rPr lang="es-MX" sz="1400" kern="1200" dirty="0">
              <a:solidFill>
                <a:schemeClr val="tx1"/>
              </a:solidFill>
            </a:rPr>
            <a:t>y de </a:t>
          </a:r>
          <a:r>
            <a:rPr lang="es-MX" sz="1400" b="1" kern="1200" dirty="0">
              <a:solidFill>
                <a:schemeClr val="tx1"/>
              </a:solidFill>
            </a:rPr>
            <a:t>gas </a:t>
          </a:r>
          <a:r>
            <a:rPr lang="es-MX" sz="1400" kern="1200" dirty="0">
              <a:solidFill>
                <a:schemeClr val="tx1"/>
              </a:solidFill>
            </a:rPr>
            <a:t>del departamento y del condominio.</a:t>
          </a:r>
        </a:p>
      </dsp:txBody>
      <dsp:txXfrm>
        <a:off x="1758810" y="74214"/>
        <a:ext cx="3184178" cy="1359584"/>
      </dsp:txXfrm>
    </dsp:sp>
    <dsp:sp modelId="{689095A2-F919-4C04-B049-11460AA4ED87}">
      <dsp:nvSpPr>
        <dsp:cNvPr id="0" name=""/>
        <dsp:cNvSpPr/>
      </dsp:nvSpPr>
      <dsp:spPr>
        <a:xfrm>
          <a:off x="44481" y="664"/>
          <a:ext cx="1491617" cy="15066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66C18-0E7E-41E6-8826-600D158CE72A}">
      <dsp:nvSpPr>
        <dsp:cNvPr id="0" name=""/>
        <dsp:cNvSpPr/>
      </dsp:nvSpPr>
      <dsp:spPr>
        <a:xfrm>
          <a:off x="44481" y="1755951"/>
          <a:ext cx="3331278" cy="1728001"/>
        </a:xfrm>
        <a:prstGeom prst="roundRect">
          <a:avLst/>
        </a:prstGeom>
        <a:solidFill>
          <a:schemeClr val="accent5">
            <a:alpha val="44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accent5"/>
              </a:solidFill>
            </a:rPr>
            <a:t>Hallazgos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chemeClr val="tx1"/>
              </a:solidFill>
            </a:rPr>
            <a:t>El calentador se quedó en modo de encendido, posición </a:t>
          </a:r>
          <a:r>
            <a:rPr lang="es-MX" sz="1400" b="1" kern="1200" dirty="0">
              <a:solidFill>
                <a:schemeClr val="tx1"/>
              </a:solidFill>
            </a:rPr>
            <a:t>“Caliente”(máx. </a:t>
          </a:r>
          <a:r>
            <a:rPr lang="es-MX" sz="1400" b="1" kern="1200" dirty="0" err="1">
              <a:solidFill>
                <a:schemeClr val="tx1"/>
              </a:solidFill>
            </a:rPr>
            <a:t>Tª</a:t>
          </a:r>
          <a:r>
            <a:rPr lang="es-MX" sz="1400" b="1" kern="1200" dirty="0">
              <a:solidFill>
                <a:schemeClr val="tx1"/>
              </a:solidFill>
            </a:rPr>
            <a:t>)</a:t>
          </a:r>
          <a:endParaRPr lang="es-MX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tx1"/>
              </a:solidFill>
            </a:rPr>
            <a:t>No </a:t>
          </a:r>
          <a:r>
            <a:rPr lang="es-MX" sz="1400" b="0" kern="1200" dirty="0">
              <a:solidFill>
                <a:schemeClr val="tx1"/>
              </a:solidFill>
            </a:rPr>
            <a:t>existían </a:t>
          </a:r>
          <a:r>
            <a:rPr lang="es-MX" sz="1400" b="1" kern="1200" dirty="0">
              <a:solidFill>
                <a:schemeClr val="tx1"/>
              </a:solidFill>
            </a:rPr>
            <a:t>válvulas </a:t>
          </a:r>
          <a:r>
            <a:rPr lang="es-MX" sz="1400" kern="1200" dirty="0">
              <a:solidFill>
                <a:schemeClr val="tx1"/>
              </a:solidFill>
            </a:rPr>
            <a:t>independientes para control del suministro del agua. </a:t>
          </a:r>
        </a:p>
      </dsp:txBody>
      <dsp:txXfrm>
        <a:off x="128835" y="1840305"/>
        <a:ext cx="3162570" cy="1559293"/>
      </dsp:txXfrm>
    </dsp:sp>
    <dsp:sp modelId="{E5B49BB1-13DE-4ED3-BD1B-47427EFD823A}">
      <dsp:nvSpPr>
        <dsp:cNvPr id="0" name=""/>
        <dsp:cNvSpPr/>
      </dsp:nvSpPr>
      <dsp:spPr>
        <a:xfrm>
          <a:off x="3524922" y="1866610"/>
          <a:ext cx="1491617" cy="15066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CB7FC-A71C-4F87-876F-2F9E348178D8}">
      <dsp:nvSpPr>
        <dsp:cNvPr id="0" name=""/>
        <dsp:cNvSpPr/>
      </dsp:nvSpPr>
      <dsp:spPr>
        <a:xfrm>
          <a:off x="1685260" y="3732555"/>
          <a:ext cx="3331278" cy="15066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accent3"/>
              </a:solidFill>
            </a:rPr>
            <a:t>Causa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1"/>
              </a:solidFill>
            </a:rPr>
            <a:t>Falla en la </a:t>
          </a:r>
          <a:r>
            <a:rPr lang="es-MX" sz="1400" b="1" kern="1200" dirty="0">
              <a:solidFill>
                <a:schemeClr val="tx1"/>
              </a:solidFill>
            </a:rPr>
            <a:t>válvula </a:t>
          </a:r>
          <a:r>
            <a:rPr lang="es-MX" sz="1400" kern="1200" dirty="0">
              <a:solidFill>
                <a:schemeClr val="tx1"/>
              </a:solidFill>
            </a:rPr>
            <a:t>de seguridad del calentador de agua, </a:t>
          </a:r>
          <a:r>
            <a:rPr lang="es-MX" sz="1400" b="1" kern="1200" dirty="0">
              <a:solidFill>
                <a:schemeClr val="tx1"/>
              </a:solidFill>
            </a:rPr>
            <a:t>no </a:t>
          </a:r>
          <a:r>
            <a:rPr lang="es-MX" sz="1400" kern="1200" dirty="0">
              <a:solidFill>
                <a:schemeClr val="tx1"/>
              </a:solidFill>
            </a:rPr>
            <a:t>fue </a:t>
          </a:r>
          <a:r>
            <a:rPr lang="es-MX" sz="1400" b="1" kern="1200" dirty="0">
              <a:solidFill>
                <a:schemeClr val="tx1"/>
              </a:solidFill>
            </a:rPr>
            <a:t>cambiada </a:t>
          </a:r>
          <a:r>
            <a:rPr lang="es-MX" sz="1400" kern="1200" dirty="0">
              <a:solidFill>
                <a:schemeClr val="tx1"/>
              </a:solidFill>
            </a:rPr>
            <a:t>desde la instalación del calentador (7 años).</a:t>
          </a:r>
          <a:endParaRPr lang="es-MX" sz="1400" kern="1200" dirty="0"/>
        </a:p>
      </dsp:txBody>
      <dsp:txXfrm>
        <a:off x="1758810" y="3806105"/>
        <a:ext cx="3184178" cy="1359584"/>
      </dsp:txXfrm>
    </dsp:sp>
    <dsp:sp modelId="{7147766B-29B3-4E52-A76F-667C7DD5998D}">
      <dsp:nvSpPr>
        <dsp:cNvPr id="0" name=""/>
        <dsp:cNvSpPr/>
      </dsp:nvSpPr>
      <dsp:spPr>
        <a:xfrm>
          <a:off x="44481" y="3732555"/>
          <a:ext cx="1491617" cy="1506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AD42F-7FBB-4A2E-A11C-186BEB803793}">
      <dsp:nvSpPr>
        <dsp:cNvPr id="0" name=""/>
        <dsp:cNvSpPr/>
      </dsp:nvSpPr>
      <dsp:spPr>
        <a:xfrm>
          <a:off x="-4938631" y="-757005"/>
          <a:ext cx="5883809" cy="5883809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9B625-8DC5-48CC-952D-B9DBCC05FB15}">
      <dsp:nvSpPr>
        <dsp:cNvPr id="0" name=""/>
        <dsp:cNvSpPr/>
      </dsp:nvSpPr>
      <dsp:spPr>
        <a:xfrm>
          <a:off x="306541" y="198651"/>
          <a:ext cx="8450374" cy="3971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I.-    Política,</a:t>
          </a:r>
          <a:endParaRPr lang="es-MX" sz="1800" kern="1200" dirty="0"/>
        </a:p>
      </dsp:txBody>
      <dsp:txXfrm>
        <a:off x="306541" y="198651"/>
        <a:ext cx="8450374" cy="397127"/>
      </dsp:txXfrm>
    </dsp:sp>
    <dsp:sp modelId="{0BB7A501-0C8E-4BB0-9FDE-F056E0F35A97}">
      <dsp:nvSpPr>
        <dsp:cNvPr id="0" name=""/>
        <dsp:cNvSpPr/>
      </dsp:nvSpPr>
      <dsp:spPr>
        <a:xfrm>
          <a:off x="58336" y="149010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88ACE-4C97-4545-87F9-604A83A852DF}">
      <dsp:nvSpPr>
        <dsp:cNvPr id="0" name=""/>
        <dsp:cNvSpPr/>
      </dsp:nvSpPr>
      <dsp:spPr>
        <a:xfrm>
          <a:off x="666175" y="794691"/>
          <a:ext cx="8090740" cy="397127"/>
        </a:xfrm>
        <a:prstGeom prst="rect">
          <a:avLst/>
        </a:prstGeom>
        <a:solidFill>
          <a:schemeClr val="accent4">
            <a:hueOff val="-1304473"/>
            <a:satOff val="-450"/>
            <a:lumOff val="5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II.-   Identificación de Peligros y Análisis de Riesgos,</a:t>
          </a:r>
          <a:endParaRPr lang="es-MX" sz="1800" b="1" kern="1200" dirty="0"/>
        </a:p>
      </dsp:txBody>
      <dsp:txXfrm>
        <a:off x="666175" y="794691"/>
        <a:ext cx="8090740" cy="397127"/>
      </dsp:txXfrm>
    </dsp:sp>
    <dsp:sp modelId="{36F42016-8106-4ED0-88D1-61A6E69346BC}">
      <dsp:nvSpPr>
        <dsp:cNvPr id="0" name=""/>
        <dsp:cNvSpPr/>
      </dsp:nvSpPr>
      <dsp:spPr>
        <a:xfrm>
          <a:off x="417971" y="745050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04473"/>
              <a:satOff val="-450"/>
              <a:lumOff val="50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1ACB7-8182-4E18-8390-F9F7049D67A5}">
      <dsp:nvSpPr>
        <dsp:cNvPr id="0" name=""/>
        <dsp:cNvSpPr/>
      </dsp:nvSpPr>
      <dsp:spPr>
        <a:xfrm>
          <a:off x="863253" y="1390295"/>
          <a:ext cx="7893662" cy="397127"/>
        </a:xfrm>
        <a:prstGeom prst="rect">
          <a:avLst/>
        </a:prstGeom>
        <a:solidFill>
          <a:schemeClr val="accent4">
            <a:hueOff val="-2608947"/>
            <a:satOff val="-900"/>
            <a:lumOff val="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VI.- Competencia, Capacitación y Entrenamiento, </a:t>
          </a:r>
          <a:endParaRPr lang="es-MX" sz="1800" b="1" kern="1200" dirty="0"/>
        </a:p>
      </dsp:txBody>
      <dsp:txXfrm>
        <a:off x="863253" y="1390295"/>
        <a:ext cx="7893662" cy="397127"/>
      </dsp:txXfrm>
    </dsp:sp>
    <dsp:sp modelId="{D965AE0A-A4AF-487A-80C6-2EC508BF31DF}">
      <dsp:nvSpPr>
        <dsp:cNvPr id="0" name=""/>
        <dsp:cNvSpPr/>
      </dsp:nvSpPr>
      <dsp:spPr>
        <a:xfrm>
          <a:off x="615049" y="1340654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608947"/>
              <a:satOff val="-900"/>
              <a:lumOff val="100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EED56-0C53-4D3A-900C-F7AC3A08CCF1}">
      <dsp:nvSpPr>
        <dsp:cNvPr id="0" name=""/>
        <dsp:cNvSpPr/>
      </dsp:nvSpPr>
      <dsp:spPr>
        <a:xfrm>
          <a:off x="926178" y="1986335"/>
          <a:ext cx="7830737" cy="397127"/>
        </a:xfrm>
        <a:prstGeom prst="rect">
          <a:avLst/>
        </a:prstGeom>
        <a:solidFill>
          <a:schemeClr val="accent4">
            <a:hueOff val="-3913420"/>
            <a:satOff val="-1350"/>
            <a:lumOff val="1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IX.- Mejores Prácticas y Estándares</a:t>
          </a:r>
        </a:p>
      </dsp:txBody>
      <dsp:txXfrm>
        <a:off x="926178" y="1986335"/>
        <a:ext cx="7830737" cy="397127"/>
      </dsp:txXfrm>
    </dsp:sp>
    <dsp:sp modelId="{E4FB7DB5-9837-4EB4-88E3-5EDCB0DD0335}">
      <dsp:nvSpPr>
        <dsp:cNvPr id="0" name=""/>
        <dsp:cNvSpPr/>
      </dsp:nvSpPr>
      <dsp:spPr>
        <a:xfrm>
          <a:off x="677974" y="1936694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913420"/>
              <a:satOff val="-1350"/>
              <a:lumOff val="150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2B11A-0837-4004-8C25-78968BBDB214}">
      <dsp:nvSpPr>
        <dsp:cNvPr id="0" name=""/>
        <dsp:cNvSpPr/>
      </dsp:nvSpPr>
      <dsp:spPr>
        <a:xfrm>
          <a:off x="863253" y="2582376"/>
          <a:ext cx="7893662" cy="397127"/>
        </a:xfrm>
        <a:prstGeom prst="rect">
          <a:avLst/>
        </a:prstGeom>
        <a:solidFill>
          <a:schemeClr val="accent4">
            <a:hueOff val="-5217893"/>
            <a:satOff val="-1801"/>
            <a:lumOff val="20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X.- Control de Actividades y Procesos,</a:t>
          </a:r>
          <a:endParaRPr lang="es-MX" sz="1800" b="1" kern="1200" dirty="0"/>
        </a:p>
      </dsp:txBody>
      <dsp:txXfrm>
        <a:off x="863253" y="2582376"/>
        <a:ext cx="7893662" cy="397127"/>
      </dsp:txXfrm>
    </dsp:sp>
    <dsp:sp modelId="{3C96B45E-82E0-44CA-87D8-DE4748061C14}">
      <dsp:nvSpPr>
        <dsp:cNvPr id="0" name=""/>
        <dsp:cNvSpPr/>
      </dsp:nvSpPr>
      <dsp:spPr>
        <a:xfrm>
          <a:off x="615049" y="2532735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217893"/>
              <a:satOff val="-1801"/>
              <a:lumOff val="201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DF390-1107-4458-8E2A-CAA459318B0A}">
      <dsp:nvSpPr>
        <dsp:cNvPr id="0" name=""/>
        <dsp:cNvSpPr/>
      </dsp:nvSpPr>
      <dsp:spPr>
        <a:xfrm>
          <a:off x="666175" y="3177980"/>
          <a:ext cx="8090740" cy="397127"/>
        </a:xfrm>
        <a:prstGeom prst="rect">
          <a:avLst/>
        </a:prstGeom>
        <a:solidFill>
          <a:schemeClr val="accent4">
            <a:hueOff val="-6522366"/>
            <a:satOff val="-2251"/>
            <a:lumOff val="25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XI.- Integridad Mecánica y Aseguramiento de la Calidad, </a:t>
          </a:r>
          <a:endParaRPr lang="es-MX" sz="1800" b="1" kern="1200" dirty="0"/>
        </a:p>
      </dsp:txBody>
      <dsp:txXfrm>
        <a:off x="666175" y="3177980"/>
        <a:ext cx="8090740" cy="397127"/>
      </dsp:txXfrm>
    </dsp:sp>
    <dsp:sp modelId="{EC29B5FA-E785-4E1E-967B-E64D380C6BA8}">
      <dsp:nvSpPr>
        <dsp:cNvPr id="0" name=""/>
        <dsp:cNvSpPr/>
      </dsp:nvSpPr>
      <dsp:spPr>
        <a:xfrm>
          <a:off x="417971" y="3128339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522366"/>
              <a:satOff val="-2251"/>
              <a:lumOff val="25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C2639-5C5D-4200-9075-A7254DEFABA1}">
      <dsp:nvSpPr>
        <dsp:cNvPr id="0" name=""/>
        <dsp:cNvSpPr/>
      </dsp:nvSpPr>
      <dsp:spPr>
        <a:xfrm>
          <a:off x="306541" y="3774020"/>
          <a:ext cx="8450374" cy="397127"/>
        </a:xfrm>
        <a:prstGeom prst="rect">
          <a:avLst/>
        </a:prstGeom>
        <a:solidFill>
          <a:schemeClr val="accent4">
            <a:hueOff val="-7826840"/>
            <a:satOff val="-2701"/>
            <a:lumOff val="3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XII.- Preparación y Respuesta a Emergencias</a:t>
          </a:r>
          <a:endParaRPr lang="es-MX" sz="1800" b="1" kern="1200" dirty="0"/>
        </a:p>
      </dsp:txBody>
      <dsp:txXfrm>
        <a:off x="306541" y="3774020"/>
        <a:ext cx="8450374" cy="397127"/>
      </dsp:txXfrm>
    </dsp:sp>
    <dsp:sp modelId="{6F029123-BB91-44BA-80BD-9220D2D81D21}">
      <dsp:nvSpPr>
        <dsp:cNvPr id="0" name=""/>
        <dsp:cNvSpPr/>
      </dsp:nvSpPr>
      <dsp:spPr>
        <a:xfrm>
          <a:off x="58336" y="3724379"/>
          <a:ext cx="496409" cy="49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826840"/>
              <a:satOff val="-2701"/>
              <a:lumOff val="30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ED584-4317-45FB-94DB-2687B310F2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3B210-9C84-4055-8C17-4A36F0695C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7717-E355-4C76-AD1A-E31D8131C448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C8CC1-CEED-4D38-BC2F-3B4A0EE907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62CD4-555C-42EA-B3C6-60D2577E26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9CE6-6998-47FF-B7A1-A2EB43EEA5E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7756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B707-1F6A-4976-98F6-CC63593BD928}" type="datetimeFigureOut">
              <a:rPr lang="es-MX" smtClean="0"/>
              <a:t>19/10/2020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75300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78A79-ADCB-4351-BA3C-23D750F88A5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637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72125" cy="3135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78A79-ADCB-4351-BA3C-23D750F88A5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485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72125" cy="31353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78A79-ADCB-4351-BA3C-23D750F88A5A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23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nis&#10;&#10;Descripción generada con confianza muy alta">
            <a:extLst>
              <a:ext uri="{FF2B5EF4-FFF2-40B4-BE49-F238E27FC236}">
                <a16:creationId xmlns:a16="http://schemas.microsoft.com/office/drawing/2014/main" id="{AB7F7037-66B4-495F-B8BC-85B7369AA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77FC73-C968-42ED-A2CC-A1A8876DC708}"/>
              </a:ext>
            </a:extLst>
          </p:cNvPr>
          <p:cNvCxnSpPr/>
          <p:nvPr/>
        </p:nvCxnSpPr>
        <p:spPr>
          <a:xfrm>
            <a:off x="2634020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5886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4FD991-8481-4BE0-B84D-E950BD9EF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7035"/>
            <a:ext cx="12181493" cy="6467793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361496E7-C56E-463C-9511-849AFF077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02465"/>
            <a:ext cx="3099941" cy="3593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A06866-E221-4541-A521-D22EE1078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7035"/>
            <a:ext cx="12181493" cy="6467793"/>
          </a:xfrm>
          <a:prstGeom prst="rect">
            <a:avLst/>
          </a:prstGeom>
        </p:spPr>
      </p:pic>
      <p:pic>
        <p:nvPicPr>
          <p:cNvPr id="7" name="Imagen 6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03EC7D27-1CBD-47BA-B2BE-F82C0DE1B8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1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xterior&#10;&#10;Descripción generada con confianza alta">
            <a:extLst>
              <a:ext uri="{FF2B5EF4-FFF2-40B4-BE49-F238E27FC236}">
                <a16:creationId xmlns:a16="http://schemas.microsoft.com/office/drawing/2014/main" id="{E4898E6F-6FB6-4789-A258-3900CC62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2B46627-1ABE-489A-BE8C-D094E80D3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697" y="996289"/>
            <a:ext cx="2542369" cy="789011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74C477AA-417E-478A-A2C0-2CB53B3CC0DF}"/>
              </a:ext>
            </a:extLst>
          </p:cNvPr>
          <p:cNvSpPr/>
          <p:nvPr/>
        </p:nvSpPr>
        <p:spPr>
          <a:xfrm>
            <a:off x="1879115" y="6132828"/>
            <a:ext cx="1500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gob.mx/asea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BA5C38AB-29E4-455D-B87E-B85D343055B7}"/>
              </a:ext>
            </a:extLst>
          </p:cNvPr>
          <p:cNvSpPr/>
          <p:nvPr/>
        </p:nvSpPr>
        <p:spPr>
          <a:xfrm>
            <a:off x="3990147" y="6167752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AgenciaASEA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56A97235-F979-4989-A11E-91066E5830BE}"/>
              </a:ext>
            </a:extLst>
          </p:cNvPr>
          <p:cNvSpPr/>
          <p:nvPr/>
        </p:nvSpPr>
        <p:spPr>
          <a:xfrm>
            <a:off x="6277115" y="6145888"/>
            <a:ext cx="1784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@</a:t>
            </a:r>
            <a:r>
              <a:rPr lang="es-MX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agencia_asea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6BBAB7D-BA53-4EE9-9D59-5174273A2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3114" y="6040414"/>
            <a:ext cx="430357" cy="430357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6B24208F-7E77-4FC8-A110-97D140D92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3992" y="6054086"/>
            <a:ext cx="430357" cy="430357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A86C01C-C922-497A-88FF-AF9C2076E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1061" y="6098680"/>
            <a:ext cx="385763" cy="385763"/>
          </a:xfrm>
          <a:prstGeom prst="rect">
            <a:avLst/>
          </a:prstGeom>
        </p:spPr>
      </p:pic>
      <p:pic>
        <p:nvPicPr>
          <p:cNvPr id="15" name="Imagen 14" descr="Imagen que contiene exterior&#10;&#10;Descripción generada con confianza alta">
            <a:extLst>
              <a:ext uri="{FF2B5EF4-FFF2-40B4-BE49-F238E27FC236}">
                <a16:creationId xmlns:a16="http://schemas.microsoft.com/office/drawing/2014/main" id="{415D0BAA-F189-42FE-AC7C-8DB905DC9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2425BC33-C889-4E67-A904-7BA853DC2A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697" y="996289"/>
            <a:ext cx="2542369" cy="7890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D10BED-90FC-470A-9207-F4B2F3F40210}"/>
              </a:ext>
            </a:extLst>
          </p:cNvPr>
          <p:cNvSpPr/>
          <p:nvPr userDrawn="1"/>
        </p:nvSpPr>
        <p:spPr>
          <a:xfrm>
            <a:off x="1879115" y="6132828"/>
            <a:ext cx="1500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gob.mx/asea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0A4D6B1F-F2E8-4C5F-B2C2-9312E8A6C8E7}"/>
              </a:ext>
            </a:extLst>
          </p:cNvPr>
          <p:cNvSpPr/>
          <p:nvPr userDrawn="1"/>
        </p:nvSpPr>
        <p:spPr>
          <a:xfrm>
            <a:off x="3990147" y="6167752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AgenciaASEA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DF71200E-CCB7-42DB-B7A8-BDC0E1F20BB2}"/>
              </a:ext>
            </a:extLst>
          </p:cNvPr>
          <p:cNvSpPr/>
          <p:nvPr userDrawn="1"/>
        </p:nvSpPr>
        <p:spPr>
          <a:xfrm>
            <a:off x="6277115" y="6145888"/>
            <a:ext cx="1784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@</a:t>
            </a:r>
            <a:r>
              <a:rPr lang="es-MX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agencia_asea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B6F71B7A-B0B6-4C9B-8618-B494ECA971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3114" y="6040414"/>
            <a:ext cx="430357" cy="430357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52C6F4F9-C7A1-4552-ABFB-D6C0A55E23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3992" y="6054086"/>
            <a:ext cx="430357" cy="430357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E779AEB4-ECE2-4787-907F-C5B812AEA59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1061" y="6098680"/>
            <a:ext cx="385763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603CE9-8B5F-4D16-8F94-B21F228D6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4441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logo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40293-6394-4BCA-B66F-84E23283F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3086"/>
            <a:ext cx="10945505" cy="61327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F29424-CE10-4A22-ABD8-F28A7857E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3086"/>
            <a:ext cx="10945505" cy="61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1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nis&#10;&#10;Descripción generada con confianza muy alta">
            <a:extLst>
              <a:ext uri="{FF2B5EF4-FFF2-40B4-BE49-F238E27FC236}">
                <a16:creationId xmlns:a16="http://schemas.microsoft.com/office/drawing/2014/main" id="{AB7F7037-66B4-495F-B8BC-85B7369AA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77FC73-C968-42ED-A2CC-A1A8876DC708}"/>
              </a:ext>
            </a:extLst>
          </p:cNvPr>
          <p:cNvCxnSpPr/>
          <p:nvPr userDrawn="1"/>
        </p:nvCxnSpPr>
        <p:spPr>
          <a:xfrm>
            <a:off x="2634020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3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93CB6B-2FFA-417B-B781-DD33838C4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429"/>
            <a:ext cx="12096751" cy="691242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B638CD-00A9-4ADB-9410-223C2625AB4E}"/>
              </a:ext>
            </a:extLst>
          </p:cNvPr>
          <p:cNvCxnSpPr/>
          <p:nvPr userDrawn="1"/>
        </p:nvCxnSpPr>
        <p:spPr>
          <a:xfrm>
            <a:off x="2634020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7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A9C5F5-F13A-48FD-A757-CF44D372D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9" y="368493"/>
            <a:ext cx="12214219" cy="6491350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1DDF50CA-F2B7-4B97-8D4E-77DCDE1B1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9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A9C5F5-F13A-48FD-A757-CF44D372D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9" y="368493"/>
            <a:ext cx="12214219" cy="6491350"/>
          </a:xfrm>
          <a:prstGeom prst="rect">
            <a:avLst/>
          </a:prstGeom>
        </p:spPr>
      </p:pic>
      <p:pic>
        <p:nvPicPr>
          <p:cNvPr id="5" name="Imagen 4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112FF27F-6C6B-4B36-B77D-89D7915A2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9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FAF0D47-883E-4C0F-9782-F7448084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779" y="6542204"/>
            <a:ext cx="360000" cy="179273"/>
          </a:xfrm>
        </p:spPr>
        <p:txBody>
          <a:bodyPr rIns="0"/>
          <a:lstStyle>
            <a:lvl1pPr>
              <a:defRPr sz="9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B90A495D-1C96-461D-AB76-EF0817885D2C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705CF-D440-4686-9247-6E6231675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2"/>
            <a:ext cx="8311896" cy="6859887"/>
          </a:xfrm>
          <a:prstGeom prst="rect">
            <a:avLst/>
          </a:prstGeom>
        </p:spPr>
      </p:pic>
      <p:pic>
        <p:nvPicPr>
          <p:cNvPr id="7" name="Imagen 6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3B1C9331-3DC4-4CF8-9E05-0470A4723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04D1F6-E9CF-4ECD-BCFD-F49F78A7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1" y="0"/>
            <a:ext cx="11679764" cy="6858000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4E47400C-F977-45CB-A539-8A46C7075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0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93CB6B-2FFA-417B-B781-DD33838C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429"/>
            <a:ext cx="12096751" cy="691242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B638CD-00A9-4ADB-9410-223C2625AB4E}"/>
              </a:ext>
            </a:extLst>
          </p:cNvPr>
          <p:cNvCxnSpPr/>
          <p:nvPr/>
        </p:nvCxnSpPr>
        <p:spPr>
          <a:xfrm>
            <a:off x="2634020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B7092859-62A8-4D50-B50E-6A43F5537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429"/>
            <a:ext cx="12096751" cy="691242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B9C5C5A-A6E7-44F8-9B45-E43FA477AC3D}"/>
              </a:ext>
            </a:extLst>
          </p:cNvPr>
          <p:cNvCxnSpPr/>
          <p:nvPr userDrawn="1"/>
        </p:nvCxnSpPr>
        <p:spPr>
          <a:xfrm>
            <a:off x="2634020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18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7A06E6-89B1-4DFA-8BBC-F1CEA81DA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51"/>
            <a:ext cx="12192000" cy="6473372"/>
          </a:xfrm>
          <a:prstGeom prst="rect">
            <a:avLst/>
          </a:prstGeom>
        </p:spPr>
      </p:pic>
      <p:pic>
        <p:nvPicPr>
          <p:cNvPr id="7" name="Imagen 6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43EA4AE1-C3EC-4BE3-8723-D6FC97BC2D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7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379883-3648-4522-88C1-157D298B1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" y="397035"/>
            <a:ext cx="12181493" cy="6467793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24E8C55A-AF55-4F7B-84A1-122B714A32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9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4FD991-8481-4BE0-B84D-E950BD9EF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7035"/>
            <a:ext cx="12181493" cy="6467793"/>
          </a:xfrm>
          <a:prstGeom prst="rect">
            <a:avLst/>
          </a:prstGeom>
        </p:spPr>
      </p:pic>
      <p:pic>
        <p:nvPicPr>
          <p:cNvPr id="5" name="Imagen 4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B3ECF770-5A4F-4A0A-9D8F-0BE176209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4FD991-8481-4BE0-B84D-E950BD9EF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7035"/>
            <a:ext cx="12181493" cy="6467793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361496E7-C56E-463C-9511-849AFF0773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27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xterior&#10;&#10;Descripción generada con confianza alta">
            <a:extLst>
              <a:ext uri="{FF2B5EF4-FFF2-40B4-BE49-F238E27FC236}">
                <a16:creationId xmlns:a16="http://schemas.microsoft.com/office/drawing/2014/main" id="{E4898E6F-6FB6-4789-A258-3900CC62B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2B46627-1ABE-489A-BE8C-D094E80D3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697" y="996289"/>
            <a:ext cx="2542369" cy="789011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74C477AA-417E-478A-A2C0-2CB53B3CC0DF}"/>
              </a:ext>
            </a:extLst>
          </p:cNvPr>
          <p:cNvSpPr/>
          <p:nvPr userDrawn="1"/>
        </p:nvSpPr>
        <p:spPr>
          <a:xfrm>
            <a:off x="1879115" y="6132828"/>
            <a:ext cx="1500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gob.mx/asea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BA5C38AB-29E4-455D-B87E-B85D343055B7}"/>
              </a:ext>
            </a:extLst>
          </p:cNvPr>
          <p:cNvSpPr/>
          <p:nvPr userDrawn="1"/>
        </p:nvSpPr>
        <p:spPr>
          <a:xfrm>
            <a:off x="3990147" y="6167752"/>
            <a:ext cx="1587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AgenciaASEA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56A97235-F979-4989-A11E-91066E5830BE}"/>
              </a:ext>
            </a:extLst>
          </p:cNvPr>
          <p:cNvSpPr/>
          <p:nvPr userDrawn="1"/>
        </p:nvSpPr>
        <p:spPr>
          <a:xfrm>
            <a:off x="6277115" y="6145888"/>
            <a:ext cx="1784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@</a:t>
            </a:r>
            <a:r>
              <a:rPr lang="es-MX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agencia_asea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6BBAB7D-BA53-4EE9-9D59-5174273A2F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3114" y="6040414"/>
            <a:ext cx="430357" cy="430357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6B24208F-7E77-4FC8-A110-97D140D921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3992" y="6054086"/>
            <a:ext cx="430357" cy="430357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A86C01C-C922-497A-88FF-AF9C2076E5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1061" y="6098680"/>
            <a:ext cx="385763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45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603CE9-8B5F-4D16-8F94-B21F228D6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63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logo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40293-6394-4BCA-B66F-84E23283F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3086"/>
            <a:ext cx="10945505" cy="61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2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A9C5F5-F13A-48FD-A757-CF44D372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9" y="368493"/>
            <a:ext cx="12214219" cy="6491350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1DDF50CA-F2B7-4B97-8D4E-77DCDE1B1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3234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A9C5F5-F13A-48FD-A757-CF44D372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9" y="368493"/>
            <a:ext cx="12214219" cy="6491350"/>
          </a:xfrm>
          <a:prstGeom prst="rect">
            <a:avLst/>
          </a:prstGeom>
        </p:spPr>
      </p:pic>
      <p:pic>
        <p:nvPicPr>
          <p:cNvPr id="5" name="Imagen 4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112FF27F-6C6B-4B36-B77D-89D7915A2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02465"/>
            <a:ext cx="3099941" cy="3593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D65CC2-CB94-4A1E-AE57-37E7A0674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9" y="368493"/>
            <a:ext cx="12214219" cy="6491350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06B64CD9-A475-4C14-B202-C5C1380154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7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FAF0D47-883E-4C0F-9782-F7448084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779" y="6542204"/>
            <a:ext cx="360000" cy="179273"/>
          </a:xfrm>
        </p:spPr>
        <p:txBody>
          <a:bodyPr rIns="0"/>
          <a:lstStyle>
            <a:lvl1pPr>
              <a:defRPr sz="9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B90A495D-1C96-461D-AB76-EF0817885D2C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705CF-D440-4686-9247-6E6231675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2"/>
            <a:ext cx="8311896" cy="6859887"/>
          </a:xfrm>
          <a:prstGeom prst="rect">
            <a:avLst/>
          </a:prstGeom>
        </p:spPr>
      </p:pic>
      <p:pic>
        <p:nvPicPr>
          <p:cNvPr id="7" name="Imagen 6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3B1C9331-3DC4-4CF8-9E05-0470A472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1831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04D1F6-E9CF-4ECD-BCFD-F49F78A77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1" y="0"/>
            <a:ext cx="11679764" cy="6858000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4E47400C-F977-45CB-A539-8A46C7075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0" y="202465"/>
            <a:ext cx="3099941" cy="3593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952941-D831-4A85-9728-91C7C639C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1" y="0"/>
            <a:ext cx="11679764" cy="6858000"/>
          </a:xfrm>
          <a:prstGeom prst="rect">
            <a:avLst/>
          </a:prstGeom>
        </p:spPr>
      </p:pic>
      <p:pic>
        <p:nvPicPr>
          <p:cNvPr id="5" name="Imagen 4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8687B825-E073-4382-AB31-FCF8B9E52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0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7A06E6-89B1-4DFA-8BBC-F1CEA81D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51"/>
            <a:ext cx="12192000" cy="6473372"/>
          </a:xfrm>
          <a:prstGeom prst="rect">
            <a:avLst/>
          </a:prstGeom>
        </p:spPr>
      </p:pic>
      <p:pic>
        <p:nvPicPr>
          <p:cNvPr id="7" name="Imagen 6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43EA4AE1-C3EC-4BE3-8723-D6FC97BC2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093664-40B1-47F8-9C19-BF9957127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51"/>
            <a:ext cx="12192000" cy="6473372"/>
          </a:xfrm>
          <a:prstGeom prst="rect">
            <a:avLst/>
          </a:prstGeom>
        </p:spPr>
      </p:pic>
      <p:pic>
        <p:nvPicPr>
          <p:cNvPr id="5" name="Imagen 4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57406952-F44D-404F-9C85-4A906586EA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7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379883-3648-4522-88C1-157D298B1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" y="397035"/>
            <a:ext cx="12181493" cy="6467793"/>
          </a:xfrm>
          <a:prstGeom prst="rect">
            <a:avLst/>
          </a:prstGeom>
        </p:spPr>
      </p:pic>
      <p:pic>
        <p:nvPicPr>
          <p:cNvPr id="6" name="Imagen 5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24E8C55A-AF55-4F7B-84A1-122B714A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AF7E0E-A9A9-4DB7-8D4B-C95B94202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" y="397035"/>
            <a:ext cx="12181493" cy="6467793"/>
          </a:xfrm>
          <a:prstGeom prst="rect">
            <a:avLst/>
          </a:prstGeom>
        </p:spPr>
      </p:pic>
      <p:pic>
        <p:nvPicPr>
          <p:cNvPr id="7" name="Imagen 6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AA2B649F-7810-4738-8EA0-0A58B37C75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4FD991-8481-4BE0-B84D-E950BD9EF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7035"/>
            <a:ext cx="12181493" cy="6467793"/>
          </a:xfrm>
          <a:prstGeom prst="rect">
            <a:avLst/>
          </a:prstGeom>
        </p:spPr>
      </p:pic>
      <p:pic>
        <p:nvPicPr>
          <p:cNvPr id="5" name="Imagen 4" descr="Imagen que contiene objeto, interior&#10;&#10;Descripción generada con confianza muy alta">
            <a:extLst>
              <a:ext uri="{FF2B5EF4-FFF2-40B4-BE49-F238E27FC236}">
                <a16:creationId xmlns:a16="http://schemas.microsoft.com/office/drawing/2014/main" id="{B3ECF770-5A4F-4A0A-9D8F-0BE17620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202465"/>
            <a:ext cx="3099941" cy="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2791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July 2018</a:t>
            </a: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90A495D-1C96-461D-AB76-EF0817885D2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897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06" r:id="rId14"/>
    <p:sldLayoutId id="2147483707" r:id="rId15"/>
    <p:sldLayoutId id="2147483708" r:id="rId16"/>
    <p:sldLayoutId id="2147483719" r:id="rId17"/>
    <p:sldLayoutId id="2147483709" r:id="rId18"/>
    <p:sldLayoutId id="2147483710" r:id="rId19"/>
    <p:sldLayoutId id="2147483718" r:id="rId20"/>
    <p:sldLayoutId id="2147483717" r:id="rId21"/>
    <p:sldLayoutId id="2147483711" r:id="rId22"/>
    <p:sldLayoutId id="2147483720" r:id="rId23"/>
    <p:sldLayoutId id="2147483721" r:id="rId24"/>
    <p:sldLayoutId id="2147483713" r:id="rId25"/>
    <p:sldLayoutId id="2147483716" r:id="rId26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C45FDCF-D219-4D91-8C27-BAD2C4BA230D}"/>
              </a:ext>
            </a:extLst>
          </p:cNvPr>
          <p:cNvSpPr txBox="1"/>
          <p:nvPr/>
        </p:nvSpPr>
        <p:spPr>
          <a:xfrm>
            <a:off x="0" y="2325241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El SASISOPA Industrial: Del papel a la Seguridad de los Procesos</a:t>
            </a:r>
            <a:endParaRPr lang="es-MX" sz="2000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FA6071-098E-4432-B934-AD934857D1CE}"/>
              </a:ext>
            </a:extLst>
          </p:cNvPr>
          <p:cNvSpPr txBox="1"/>
          <p:nvPr/>
        </p:nvSpPr>
        <p:spPr>
          <a:xfrm>
            <a:off x="0" y="298038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B2945E"/>
                </a:solidFill>
              </a:rPr>
              <a:t>La Seguridad de los Procesos: Enfoque desde la Unidad de Supervisión, Inspección y Vigilancia   </a:t>
            </a:r>
          </a:p>
        </p:txBody>
      </p:sp>
    </p:spTree>
    <p:extLst>
      <p:ext uri="{BB962C8B-B14F-4D97-AF65-F5344CB8AC3E}">
        <p14:creationId xmlns:p14="http://schemas.microsoft.com/office/powerpoint/2010/main" val="412283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C21D8CC2-AB45-490E-8198-3FE8FB6124C8}"/>
              </a:ext>
            </a:extLst>
          </p:cNvPr>
          <p:cNvSpPr txBox="1"/>
          <p:nvPr/>
        </p:nvSpPr>
        <p:spPr>
          <a:xfrm>
            <a:off x="253216" y="1231234"/>
            <a:ext cx="49096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1200"/>
              </a:spcAft>
            </a:pPr>
            <a:r>
              <a:rPr lang="es-MX" sz="1600" dirty="0"/>
              <a:t>Durante las etapas de construcción de un pozo, el responsable de la supervisión del fluido de perforación  </a:t>
            </a:r>
            <a:r>
              <a:rPr lang="es-MX" sz="1600" b="1" dirty="0"/>
              <a:t>no percibe un incremento repentino </a:t>
            </a:r>
            <a:r>
              <a:rPr lang="es-MX" sz="1600" dirty="0"/>
              <a:t>de su volumen  en la presa de descarga del equipo, </a:t>
            </a:r>
            <a:r>
              <a:rPr lang="es-MX" sz="1600" b="1" dirty="0"/>
              <a:t>independientemente de ello</a:t>
            </a:r>
            <a:r>
              <a:rPr lang="es-MX" sz="1600" dirty="0"/>
              <a:t>, el sistema </a:t>
            </a:r>
            <a:r>
              <a:rPr lang="es-MX" sz="1600" b="1" dirty="0"/>
              <a:t>emite una alarma visible</a:t>
            </a:r>
            <a:r>
              <a:rPr lang="es-MX" sz="1600" dirty="0"/>
              <a:t> en el sistema pozo-equipo la cual </a:t>
            </a:r>
            <a:r>
              <a:rPr lang="es-MX" sz="1600" b="1" dirty="0"/>
              <a:t>no es percibida por el perforador en turno</a:t>
            </a:r>
            <a:r>
              <a:rPr lang="es-MX" sz="1600" dirty="0"/>
              <a:t>,  de acuerdo con el tiempo y evolución del problema así como </a:t>
            </a:r>
            <a:r>
              <a:rPr lang="es-MX" sz="1600" b="1" dirty="0"/>
              <a:t>con la lógica instrumentada para administrar ese riesgo, </a:t>
            </a:r>
            <a:r>
              <a:rPr lang="es-MX" sz="1600" dirty="0"/>
              <a:t>el sistema </a:t>
            </a:r>
            <a:r>
              <a:rPr lang="es-MX" sz="1600" b="1" dirty="0"/>
              <a:t>emite una alarma audible</a:t>
            </a:r>
            <a:r>
              <a:rPr lang="es-MX" sz="1600" dirty="0"/>
              <a:t> misma que </a:t>
            </a:r>
            <a:r>
              <a:rPr lang="es-MX" sz="1600" b="1" dirty="0"/>
              <a:t>no es escuchada por el personal </a:t>
            </a:r>
            <a:r>
              <a:rPr lang="es-MX" sz="1600" dirty="0"/>
              <a:t>operando en el área de trabajo, por lo que el </a:t>
            </a:r>
            <a:r>
              <a:rPr lang="es-MX" sz="1600" b="1" dirty="0"/>
              <a:t>pozo se descontrola.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6511F339-4912-4D82-AD9A-61423B504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315241"/>
              </p:ext>
            </p:extLst>
          </p:nvPr>
        </p:nvGraphicFramePr>
        <p:xfrm>
          <a:off x="5739618" y="1206671"/>
          <a:ext cx="6199166" cy="510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FB6BEBF-A342-4855-A2B2-2A11C4549E7D}"/>
              </a:ext>
            </a:extLst>
          </p:cNvPr>
          <p:cNvSpPr txBox="1"/>
          <p:nvPr/>
        </p:nvSpPr>
        <p:spPr>
          <a:xfrm>
            <a:off x="5992837" y="720900"/>
            <a:ext cx="48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5"/>
                </a:solidFill>
                <a:latin typeface="+mj-lt"/>
              </a:rPr>
              <a:t>Análisis</a:t>
            </a:r>
            <a:r>
              <a:rPr lang="pt-BR" sz="2400" dirty="0">
                <a:solidFill>
                  <a:schemeClr val="accent5"/>
                </a:solidFill>
                <a:latin typeface="+mj-lt"/>
              </a:rPr>
              <a:t> de Causa </a:t>
            </a:r>
            <a:r>
              <a:rPr lang="es-MX" sz="2400" dirty="0">
                <a:solidFill>
                  <a:schemeClr val="accent5"/>
                </a:solidFill>
                <a:latin typeface="+mj-lt"/>
              </a:rPr>
              <a:t>Raíz</a:t>
            </a:r>
            <a:r>
              <a:rPr lang="pt-BR" sz="2400" dirty="0">
                <a:solidFill>
                  <a:schemeClr val="accent5"/>
                </a:solidFill>
                <a:latin typeface="+mj-lt"/>
              </a:rPr>
              <a:t> (ACR)</a:t>
            </a:r>
            <a:endParaRPr lang="es-MX" sz="2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42CF61-D13E-45AE-9964-E5B12F3B762C}"/>
              </a:ext>
            </a:extLst>
          </p:cNvPr>
          <p:cNvSpPr txBox="1"/>
          <p:nvPr/>
        </p:nvSpPr>
        <p:spPr>
          <a:xfrm>
            <a:off x="669385" y="696795"/>
            <a:ext cx="5323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5"/>
                </a:solidFill>
                <a:latin typeface="+mj-lt"/>
              </a:rPr>
              <a:t>Descripción del Accidente</a:t>
            </a:r>
          </a:p>
        </p:txBody>
      </p:sp>
    </p:spTree>
    <p:extLst>
      <p:ext uri="{BB962C8B-B14F-4D97-AF65-F5344CB8AC3E}">
        <p14:creationId xmlns:p14="http://schemas.microsoft.com/office/powerpoint/2010/main" val="2121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C21D8CC2-AB45-490E-8198-3FE8FB6124C8}"/>
              </a:ext>
            </a:extLst>
          </p:cNvPr>
          <p:cNvSpPr txBox="1"/>
          <p:nvPr/>
        </p:nvSpPr>
        <p:spPr>
          <a:xfrm>
            <a:off x="10101" y="865408"/>
            <a:ext cx="118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400"/>
              </a:spcAft>
            </a:pPr>
            <a:r>
              <a:rPr lang="es-MX" sz="2800" b="1" dirty="0">
                <a:solidFill>
                  <a:schemeClr val="accent5"/>
                </a:solidFill>
              </a:rPr>
              <a:t>¿Qué elementos del Sistema de Administración fallaron?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09BC3AE-2763-448B-8EE2-91A26D11578B}"/>
              </a:ext>
            </a:extLst>
          </p:cNvPr>
          <p:cNvGraphicFramePr/>
          <p:nvPr/>
        </p:nvGraphicFramePr>
        <p:xfrm>
          <a:off x="1688373" y="1622793"/>
          <a:ext cx="8815253" cy="436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60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C21D8CC2-AB45-490E-8198-3FE8FB6124C8}"/>
              </a:ext>
            </a:extLst>
          </p:cNvPr>
          <p:cNvSpPr txBox="1"/>
          <p:nvPr/>
        </p:nvSpPr>
        <p:spPr>
          <a:xfrm>
            <a:off x="253215" y="1231234"/>
            <a:ext cx="571540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600"/>
              </a:spcAft>
            </a:pPr>
            <a:r>
              <a:rPr lang="es-MX" sz="1600" dirty="0"/>
              <a:t>Durante las actividades de </a:t>
            </a:r>
            <a:r>
              <a:rPr lang="es-MX" sz="1600" b="1" dirty="0"/>
              <a:t>trasvase de gas LP </a:t>
            </a:r>
            <a:r>
              <a:rPr lang="es-MX" sz="1600" dirty="0"/>
              <a:t>de un </a:t>
            </a:r>
            <a:r>
              <a:rPr lang="es-MX" sz="1600" b="1" dirty="0"/>
              <a:t>camión tipo cisterna </a:t>
            </a:r>
            <a:r>
              <a:rPr lang="es-MX" sz="1600" dirty="0"/>
              <a:t>a uno de los </a:t>
            </a:r>
            <a:r>
              <a:rPr lang="es-MX" sz="1600" b="1" dirty="0"/>
              <a:t>tanques de almacenamiento </a:t>
            </a:r>
            <a:r>
              <a:rPr lang="es-MX" sz="1600" dirty="0"/>
              <a:t>para expendio de gas al publico en una </a:t>
            </a:r>
            <a:r>
              <a:rPr lang="es-MX" sz="1600" b="1" dirty="0"/>
              <a:t>planta de distribución y venta de gas</a:t>
            </a:r>
            <a:r>
              <a:rPr lang="es-MX" sz="1600" dirty="0"/>
              <a:t>, se presenta una </a:t>
            </a:r>
            <a:r>
              <a:rPr lang="es-MX" sz="1600" b="1" dirty="0"/>
              <a:t>fuga de gas sin control </a:t>
            </a:r>
            <a:r>
              <a:rPr lang="es-MX" sz="1600" dirty="0"/>
              <a:t>por la </a:t>
            </a:r>
            <a:r>
              <a:rPr lang="es-MX" sz="1600" b="1" dirty="0"/>
              <a:t>rotura de la manguera </a:t>
            </a:r>
            <a:r>
              <a:rPr lang="es-MX" sz="1600" dirty="0"/>
              <a:t>de suministro </a:t>
            </a:r>
            <a:r>
              <a:rPr lang="es-MX" sz="1600" b="1" dirty="0"/>
              <a:t>acoplada </a:t>
            </a:r>
            <a:r>
              <a:rPr lang="es-MX" sz="1600" dirty="0"/>
              <a:t>a ambos tanques </a:t>
            </a:r>
            <a:r>
              <a:rPr lang="es-MX" sz="1600" b="1" dirty="0"/>
              <a:t>sin que la fuga fuera percibida </a:t>
            </a:r>
            <a:r>
              <a:rPr lang="es-MX" sz="1600" dirty="0"/>
              <a:t>con oportunidad ya que el </a:t>
            </a:r>
            <a:r>
              <a:rPr lang="es-MX" sz="1600" b="1" dirty="0"/>
              <a:t>operador </a:t>
            </a:r>
            <a:r>
              <a:rPr lang="es-MX" sz="1600" dirty="0"/>
              <a:t>del camión </a:t>
            </a:r>
            <a:r>
              <a:rPr lang="es-MX" sz="1600" b="1" dirty="0"/>
              <a:t>y</a:t>
            </a:r>
            <a:r>
              <a:rPr lang="es-MX" sz="1600" dirty="0"/>
              <a:t> su </a:t>
            </a:r>
            <a:r>
              <a:rPr lang="es-MX" sz="1600" b="1" dirty="0"/>
              <a:t>ayudante</a:t>
            </a:r>
            <a:r>
              <a:rPr lang="es-MX" sz="1600" dirty="0"/>
              <a:t>, se habían </a:t>
            </a:r>
            <a:r>
              <a:rPr lang="es-MX" sz="1600" b="1" dirty="0"/>
              <a:t>retirado </a:t>
            </a:r>
            <a:r>
              <a:rPr lang="es-MX" sz="1600" dirty="0"/>
              <a:t>del </a:t>
            </a:r>
            <a:r>
              <a:rPr lang="es-MX" sz="1600" b="1" dirty="0"/>
              <a:t>sitio</a:t>
            </a:r>
            <a:r>
              <a:rPr lang="es-MX" sz="1600" dirty="0"/>
              <a:t> para tomar alimentos mientras se realizaba la descarga. </a:t>
            </a:r>
          </a:p>
          <a:p>
            <a:pPr lvl="1" algn="just">
              <a:spcAft>
                <a:spcPts val="600"/>
              </a:spcAft>
            </a:pPr>
            <a:r>
              <a:rPr lang="es-MX" sz="1600" b="1" dirty="0"/>
              <a:t>Segundos después </a:t>
            </a:r>
            <a:r>
              <a:rPr lang="es-MX" sz="1600" dirty="0"/>
              <a:t>de la fuga, se produce una </a:t>
            </a:r>
            <a:r>
              <a:rPr lang="es-MX" sz="1600" b="1" dirty="0"/>
              <a:t>explosión</a:t>
            </a:r>
            <a:r>
              <a:rPr lang="es-MX" sz="1600" dirty="0"/>
              <a:t> en el sitio, seguida por un</a:t>
            </a:r>
            <a:r>
              <a:rPr lang="es-MX" sz="1600" b="1" dirty="0"/>
              <a:t> incendio</a:t>
            </a:r>
            <a:r>
              <a:rPr lang="es-MX" sz="1600" dirty="0"/>
              <a:t>, suscitándose después </a:t>
            </a:r>
            <a:r>
              <a:rPr lang="es-MX" sz="1600" b="1" dirty="0"/>
              <a:t>otras  dos explosiones</a:t>
            </a:r>
            <a:r>
              <a:rPr lang="es-MX" sz="1600" dirty="0"/>
              <a:t> e </a:t>
            </a:r>
            <a:r>
              <a:rPr lang="es-MX" sz="1600" b="1" dirty="0"/>
              <a:t>incremento en la magnitud del incendio </a:t>
            </a:r>
            <a:r>
              <a:rPr lang="es-MX" sz="1600" dirty="0"/>
              <a:t>el cuál requirió de </a:t>
            </a:r>
            <a:r>
              <a:rPr lang="es-MX" sz="1600" b="1" dirty="0"/>
              <a:t>mayor tiempo y recursos </a:t>
            </a:r>
            <a:r>
              <a:rPr lang="es-MX" sz="1600" dirty="0"/>
              <a:t>para ser </a:t>
            </a:r>
            <a:r>
              <a:rPr lang="es-MX" sz="1600" b="1" dirty="0"/>
              <a:t>controlado</a:t>
            </a:r>
            <a:r>
              <a:rPr lang="es-MX" sz="1600" dirty="0"/>
              <a:t> por los equipos de </a:t>
            </a:r>
            <a:r>
              <a:rPr lang="es-MX" sz="1600" b="1" dirty="0"/>
              <a:t>bomberos municipales </a:t>
            </a:r>
            <a:r>
              <a:rPr lang="es-MX" sz="1600" dirty="0"/>
              <a:t>que acudieron a </a:t>
            </a:r>
            <a:r>
              <a:rPr lang="es-MX" sz="1600" b="1" dirty="0"/>
              <a:t>mitigar las consecuencias </a:t>
            </a:r>
            <a:r>
              <a:rPr lang="es-MX" sz="1600" dirty="0"/>
              <a:t>del accidente. Se</a:t>
            </a:r>
            <a:r>
              <a:rPr lang="es-MX" sz="1600" b="1" dirty="0"/>
              <a:t> desalojó </a:t>
            </a:r>
            <a:r>
              <a:rPr lang="es-MX" sz="1600" dirty="0"/>
              <a:t>a la </a:t>
            </a:r>
            <a:r>
              <a:rPr lang="es-MX" sz="1600" b="1" dirty="0"/>
              <a:t>comunidad </a:t>
            </a:r>
            <a:r>
              <a:rPr lang="es-MX" sz="1600" dirty="0"/>
              <a:t>que habitaba en las inmediaciones de la planta.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6511F339-4912-4D82-AD9A-61423B504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615836"/>
              </p:ext>
            </p:extLst>
          </p:nvPr>
        </p:nvGraphicFramePr>
        <p:xfrm>
          <a:off x="6359858" y="1326769"/>
          <a:ext cx="5418160" cy="49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FB6BEBF-A342-4855-A2B2-2A11C4549E7D}"/>
              </a:ext>
            </a:extLst>
          </p:cNvPr>
          <p:cNvSpPr txBox="1"/>
          <p:nvPr/>
        </p:nvSpPr>
        <p:spPr>
          <a:xfrm>
            <a:off x="6353035" y="696794"/>
            <a:ext cx="48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5"/>
                </a:solidFill>
                <a:latin typeface="+mj-lt"/>
              </a:rPr>
              <a:t>Análisis</a:t>
            </a:r>
            <a:r>
              <a:rPr lang="pt-BR" sz="2400" dirty="0">
                <a:solidFill>
                  <a:schemeClr val="accent5"/>
                </a:solidFill>
                <a:latin typeface="+mj-lt"/>
              </a:rPr>
              <a:t> de Causa </a:t>
            </a:r>
            <a:r>
              <a:rPr lang="es-MX" sz="2400" dirty="0">
                <a:solidFill>
                  <a:schemeClr val="accent5"/>
                </a:solidFill>
                <a:latin typeface="+mj-lt"/>
              </a:rPr>
              <a:t>Raíz</a:t>
            </a:r>
            <a:r>
              <a:rPr lang="pt-BR" sz="2400" dirty="0">
                <a:solidFill>
                  <a:schemeClr val="accent5"/>
                </a:solidFill>
                <a:latin typeface="+mj-lt"/>
              </a:rPr>
              <a:t> (ACR)</a:t>
            </a:r>
            <a:endParaRPr lang="es-MX" sz="2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42CF61-D13E-45AE-9964-E5B12F3B762C}"/>
              </a:ext>
            </a:extLst>
          </p:cNvPr>
          <p:cNvSpPr txBox="1"/>
          <p:nvPr/>
        </p:nvSpPr>
        <p:spPr>
          <a:xfrm>
            <a:off x="669385" y="696795"/>
            <a:ext cx="5323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5"/>
                </a:solidFill>
                <a:latin typeface="+mj-lt"/>
              </a:rPr>
              <a:t>Descripción del Accidente</a:t>
            </a:r>
          </a:p>
        </p:txBody>
      </p:sp>
    </p:spTree>
    <p:extLst>
      <p:ext uri="{BB962C8B-B14F-4D97-AF65-F5344CB8AC3E}">
        <p14:creationId xmlns:p14="http://schemas.microsoft.com/office/powerpoint/2010/main" val="270575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C21D8CC2-AB45-490E-8198-3FE8FB6124C8}"/>
              </a:ext>
            </a:extLst>
          </p:cNvPr>
          <p:cNvSpPr txBox="1"/>
          <p:nvPr/>
        </p:nvSpPr>
        <p:spPr>
          <a:xfrm>
            <a:off x="10101" y="865408"/>
            <a:ext cx="118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400"/>
              </a:spcAft>
            </a:pPr>
            <a:r>
              <a:rPr lang="es-MX" sz="2800" b="1" dirty="0">
                <a:solidFill>
                  <a:schemeClr val="accent5"/>
                </a:solidFill>
              </a:rPr>
              <a:t>¿Qué elementos del Sistema de Administración fallaron?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09BC3AE-2763-448B-8EE2-91A26D115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297234"/>
              </p:ext>
            </p:extLst>
          </p:nvPr>
        </p:nvGraphicFramePr>
        <p:xfrm>
          <a:off x="1688373" y="1622793"/>
          <a:ext cx="8815253" cy="436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81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C21D8CC2-AB45-490E-8198-3FE8FB6124C8}"/>
              </a:ext>
            </a:extLst>
          </p:cNvPr>
          <p:cNvSpPr txBox="1"/>
          <p:nvPr/>
        </p:nvSpPr>
        <p:spPr>
          <a:xfrm>
            <a:off x="253216" y="1231234"/>
            <a:ext cx="5842783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400"/>
              </a:spcAft>
            </a:pPr>
            <a:r>
              <a:rPr lang="es-MX" sz="1600" dirty="0"/>
              <a:t>En un </a:t>
            </a:r>
            <a:r>
              <a:rPr lang="es-MX" sz="1600" b="1" dirty="0"/>
              <a:t>departamento </a:t>
            </a:r>
            <a:r>
              <a:rPr lang="es-MX" sz="1600" dirty="0"/>
              <a:t>ubicado en el </a:t>
            </a:r>
            <a:r>
              <a:rPr lang="es-MX" sz="1600" b="1" dirty="0"/>
              <a:t>tercer piso</a:t>
            </a:r>
            <a:r>
              <a:rPr lang="es-MX" sz="1600" dirty="0"/>
              <a:t> de un</a:t>
            </a:r>
            <a:r>
              <a:rPr lang="es-MX" sz="1600" b="1" dirty="0"/>
              <a:t> conjunto habitacional</a:t>
            </a:r>
            <a:r>
              <a:rPr lang="es-MX" sz="1600" dirty="0"/>
              <a:t>, </a:t>
            </a:r>
            <a:r>
              <a:rPr lang="es-MX" sz="1600" b="1" dirty="0"/>
              <a:t>habitado por 4 personas </a:t>
            </a:r>
            <a:r>
              <a:rPr lang="es-MX" sz="1600" dirty="0"/>
              <a:t>(2 adultos y 2 menores de 14 y 6 años), quienes al momento del incidente </a:t>
            </a:r>
            <a:r>
              <a:rPr lang="es-MX" sz="1600" b="1" dirty="0"/>
              <a:t>no se encontraban </a:t>
            </a:r>
            <a:r>
              <a:rPr lang="es-MX" sz="1600" dirty="0"/>
              <a:t>en el</a:t>
            </a:r>
            <a:r>
              <a:rPr lang="es-MX" sz="1600" b="1" dirty="0"/>
              <a:t> sitio, </a:t>
            </a:r>
            <a:r>
              <a:rPr lang="es-MX" sz="1600" dirty="0"/>
              <a:t>se suscitó una </a:t>
            </a:r>
            <a:r>
              <a:rPr lang="es-MX" sz="1600" b="1" dirty="0"/>
              <a:t>explosión y fuga de gas</a:t>
            </a:r>
            <a:r>
              <a:rPr lang="es-MX" sz="1600" dirty="0"/>
              <a:t>, ocasionada por problemas de operación en el </a:t>
            </a:r>
            <a:r>
              <a:rPr lang="es-MX" sz="1600" b="1" dirty="0"/>
              <a:t>calentador de agua </a:t>
            </a:r>
            <a:r>
              <a:rPr lang="es-MX" sz="1600" dirty="0"/>
              <a:t>(boiler) instalado para atender las necesidades del hogar.</a:t>
            </a:r>
            <a:r>
              <a:rPr lang="es-MX" sz="1600" b="1" dirty="0"/>
              <a:t> </a:t>
            </a:r>
          </a:p>
          <a:p>
            <a:pPr lvl="1" algn="just">
              <a:spcAft>
                <a:spcPts val="400"/>
              </a:spcAft>
            </a:pPr>
            <a:r>
              <a:rPr lang="es-MX" sz="1600" dirty="0"/>
              <a:t>Como </a:t>
            </a:r>
            <a:r>
              <a:rPr lang="es-MX" sz="1600" b="1" dirty="0"/>
              <a:t>consecuencia </a:t>
            </a:r>
            <a:r>
              <a:rPr lang="es-MX" sz="1600" dirty="0"/>
              <a:t>del incidente, se presentó una </a:t>
            </a:r>
            <a:r>
              <a:rPr lang="es-MX" sz="1600" b="1" dirty="0"/>
              <a:t>fuga de agua sin control </a:t>
            </a:r>
            <a:r>
              <a:rPr lang="es-MX" sz="1600" dirty="0"/>
              <a:t>y una </a:t>
            </a:r>
            <a:r>
              <a:rPr lang="es-MX" sz="1600" b="1" dirty="0"/>
              <a:t>explosión asociada a la presencia de gas combustible</a:t>
            </a:r>
            <a:r>
              <a:rPr lang="es-MX" sz="1600" dirty="0"/>
              <a:t> en el sitio, lo cual </a:t>
            </a:r>
            <a:r>
              <a:rPr lang="es-MX" sz="1600" b="1" dirty="0"/>
              <a:t>tardó en ser atendida </a:t>
            </a:r>
            <a:r>
              <a:rPr lang="es-MX" sz="1600" dirty="0"/>
              <a:t>ya que </a:t>
            </a:r>
            <a:r>
              <a:rPr lang="es-MX" sz="1600" b="1" dirty="0"/>
              <a:t>los vecinos,</a:t>
            </a:r>
            <a:r>
              <a:rPr lang="es-MX" sz="1600" dirty="0"/>
              <a:t> no tenían las llaves que </a:t>
            </a:r>
            <a:r>
              <a:rPr lang="es-MX" sz="1600" b="1" dirty="0"/>
              <a:t>permitieran el acceso</a:t>
            </a:r>
            <a:r>
              <a:rPr lang="es-MX" sz="1600" dirty="0"/>
              <a:t>.</a:t>
            </a:r>
          </a:p>
          <a:p>
            <a:pPr lvl="1" algn="just">
              <a:spcAft>
                <a:spcPts val="600"/>
              </a:spcAft>
            </a:pPr>
            <a:r>
              <a:rPr lang="es-MX" sz="1600" dirty="0"/>
              <a:t>Las</a:t>
            </a:r>
            <a:r>
              <a:rPr lang="es-MX" sz="1600" b="1" dirty="0"/>
              <a:t> Autoridades</a:t>
            </a:r>
            <a:r>
              <a:rPr lang="es-MX" sz="1600" dirty="0"/>
              <a:t>, ordenaron la </a:t>
            </a:r>
            <a:r>
              <a:rPr lang="es-MX" sz="1600" b="1" dirty="0"/>
              <a:t>evacuación </a:t>
            </a:r>
            <a:r>
              <a:rPr lang="es-MX" sz="1600" dirty="0"/>
              <a:t>de los </a:t>
            </a:r>
            <a:r>
              <a:rPr lang="es-MX" sz="1600" b="1" dirty="0"/>
              <a:t>vecinos </a:t>
            </a:r>
            <a:r>
              <a:rPr lang="es-MX" sz="1600" dirty="0"/>
              <a:t>del conjunto habitacional y el </a:t>
            </a:r>
            <a:r>
              <a:rPr lang="es-MX" sz="1600" b="1" dirty="0"/>
              <a:t>derribo de la puerta de acceso</a:t>
            </a:r>
            <a:r>
              <a:rPr lang="es-MX" sz="1600" dirty="0"/>
              <a:t> al departamento para que </a:t>
            </a:r>
            <a:r>
              <a:rPr lang="es-MX" sz="1600" b="1" dirty="0"/>
              <a:t>el cuerpo de bomberos</a:t>
            </a:r>
            <a:r>
              <a:rPr lang="es-MX" sz="1600" dirty="0"/>
              <a:t>, pudiera atender el incidente.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6511F339-4912-4D82-AD9A-61423B504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511665"/>
              </p:ext>
            </p:extLst>
          </p:nvPr>
        </p:nvGraphicFramePr>
        <p:xfrm>
          <a:off x="6625883" y="1206670"/>
          <a:ext cx="5061021" cy="523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FB6BEBF-A342-4855-A2B2-2A11C4549E7D}"/>
              </a:ext>
            </a:extLst>
          </p:cNvPr>
          <p:cNvSpPr txBox="1"/>
          <p:nvPr/>
        </p:nvSpPr>
        <p:spPr>
          <a:xfrm>
            <a:off x="6457070" y="700090"/>
            <a:ext cx="407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5"/>
                </a:solidFill>
                <a:latin typeface="+mj-lt"/>
              </a:rPr>
              <a:t>Análisis del Accidente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42CF61-D13E-45AE-9964-E5B12F3B762C}"/>
              </a:ext>
            </a:extLst>
          </p:cNvPr>
          <p:cNvSpPr txBox="1"/>
          <p:nvPr/>
        </p:nvSpPr>
        <p:spPr>
          <a:xfrm>
            <a:off x="669385" y="696795"/>
            <a:ext cx="5323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5"/>
                </a:solidFill>
                <a:latin typeface="+mj-lt"/>
              </a:rPr>
              <a:t>Descripción del Accidente</a:t>
            </a:r>
          </a:p>
        </p:txBody>
      </p:sp>
    </p:spTree>
    <p:extLst>
      <p:ext uri="{BB962C8B-B14F-4D97-AF65-F5344CB8AC3E}">
        <p14:creationId xmlns:p14="http://schemas.microsoft.com/office/powerpoint/2010/main" val="247776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C21D8CC2-AB45-490E-8198-3FE8FB6124C8}"/>
              </a:ext>
            </a:extLst>
          </p:cNvPr>
          <p:cNvSpPr txBox="1"/>
          <p:nvPr/>
        </p:nvSpPr>
        <p:spPr>
          <a:xfrm>
            <a:off x="10101" y="865408"/>
            <a:ext cx="118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400"/>
              </a:spcAft>
            </a:pPr>
            <a:r>
              <a:rPr lang="es-MX" sz="2800" b="1" dirty="0">
                <a:solidFill>
                  <a:schemeClr val="accent5"/>
                </a:solidFill>
              </a:rPr>
              <a:t>¿Qué elementos del Sistema de Administración fallaron?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D60FE6F-72B0-4293-897D-561638EDBA85}"/>
              </a:ext>
            </a:extLst>
          </p:cNvPr>
          <p:cNvSpPr/>
          <p:nvPr/>
        </p:nvSpPr>
        <p:spPr>
          <a:xfrm>
            <a:off x="3861033" y="2662531"/>
            <a:ext cx="502525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>
                <a:ln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????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09BC3AE-2763-448B-8EE2-91A26D11578B}"/>
              </a:ext>
            </a:extLst>
          </p:cNvPr>
          <p:cNvGraphicFramePr/>
          <p:nvPr/>
        </p:nvGraphicFramePr>
        <p:xfrm>
          <a:off x="1688373" y="1731975"/>
          <a:ext cx="8815253" cy="436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0B8051-ED45-4BF1-9BE8-FC1DF299E484}"/>
              </a:ext>
            </a:extLst>
          </p:cNvPr>
          <p:cNvSpPr txBox="1"/>
          <p:nvPr/>
        </p:nvSpPr>
        <p:spPr>
          <a:xfrm>
            <a:off x="549965" y="2538488"/>
            <a:ext cx="11164956" cy="234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/>
              <a:t>Si consideramos que “…..el objetivo del Derecho, es </a:t>
            </a:r>
            <a:r>
              <a:rPr lang="es-MX" sz="2000" b="1" dirty="0">
                <a:solidFill>
                  <a:schemeClr val="accent2"/>
                </a:solidFill>
              </a:rPr>
              <a:t>armonizar la relación entre los individuos y sus relaciones</a:t>
            </a:r>
            <a:r>
              <a:rPr lang="es-MX" sz="2000" b="1" dirty="0">
                <a:solidFill>
                  <a:srgbClr val="C00000"/>
                </a:solidFill>
              </a:rPr>
              <a:t> </a:t>
            </a:r>
            <a:r>
              <a:rPr lang="es-MX" sz="1600" b="1" i="1" dirty="0"/>
              <a:t>(la relación de las personas con las propias personas)</a:t>
            </a:r>
            <a:r>
              <a:rPr lang="es-MX" sz="1600" i="1" dirty="0"/>
              <a:t>……</a:t>
            </a:r>
            <a:endParaRPr lang="es-MX" sz="2000" i="1" dirty="0"/>
          </a:p>
          <a:p>
            <a:pPr>
              <a:lnSpc>
                <a:spcPct val="150000"/>
              </a:lnSpc>
            </a:pPr>
            <a:r>
              <a:rPr lang="es-MX" sz="2000" dirty="0"/>
              <a:t>entonces </a:t>
            </a:r>
            <a:r>
              <a:rPr lang="es-MX" sz="2000" b="1" dirty="0"/>
              <a:t>podemos colegir que </a:t>
            </a:r>
            <a:r>
              <a:rPr lang="es-MX" sz="2000" dirty="0"/>
              <a:t>“….</a:t>
            </a:r>
            <a:r>
              <a:rPr lang="es-MX" sz="2000" b="1" dirty="0">
                <a:solidFill>
                  <a:schemeClr val="accent2"/>
                </a:solidFill>
              </a:rPr>
              <a:t>el objetivo del SASISOPA</a:t>
            </a:r>
            <a:r>
              <a:rPr lang="es-MX" sz="2000" dirty="0"/>
              <a:t>, en estricto orden, </a:t>
            </a:r>
            <a:r>
              <a:rPr lang="es-MX" sz="2000" b="1" i="1" dirty="0">
                <a:solidFill>
                  <a:schemeClr val="accent2"/>
                </a:solidFill>
              </a:rPr>
              <a:t>es la armonización de la Agencia con los Regulados y las actividades del Sector, para la administración del riesgo operativo</a:t>
            </a:r>
            <a:r>
              <a:rPr lang="es-MX" sz="2000" b="1" dirty="0">
                <a:solidFill>
                  <a:schemeClr val="accent2"/>
                </a:solidFill>
              </a:rPr>
              <a:t>……”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432188-9276-4514-A810-A0688D225DA3}"/>
              </a:ext>
            </a:extLst>
          </p:cNvPr>
          <p:cNvSpPr txBox="1"/>
          <p:nvPr/>
        </p:nvSpPr>
        <p:spPr>
          <a:xfrm>
            <a:off x="4431660" y="1297641"/>
            <a:ext cx="3328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5"/>
                </a:solidFill>
                <a:latin typeface="Montserrat" panose="00000500000000000000" pitchFamily="2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64578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915174-62C4-4D8F-B9B3-E7692F636303}"/>
              </a:ext>
            </a:extLst>
          </p:cNvPr>
          <p:cNvSpPr txBox="1"/>
          <p:nvPr/>
        </p:nvSpPr>
        <p:spPr>
          <a:xfrm>
            <a:off x="3350236" y="279483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B2945E"/>
                </a:solidFill>
                <a:latin typeface="Montserrat" panose="00000500000000000000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93745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B256C2-593D-44B1-9370-B15539D716D2}"/>
              </a:ext>
            </a:extLst>
          </p:cNvPr>
          <p:cNvSpPr txBox="1"/>
          <p:nvPr/>
        </p:nvSpPr>
        <p:spPr>
          <a:xfrm>
            <a:off x="0" y="285534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2449"/>
                </a:solidFill>
                <a:latin typeface="Montserrat" panose="00000500000000000000" pitchFamily="2" charset="0"/>
              </a:rPr>
              <a:t>EL SASISOPA COMO SISTEMA DE 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298308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B00F210-2CBB-4565-B872-35C8CC18F518}"/>
              </a:ext>
            </a:extLst>
          </p:cNvPr>
          <p:cNvSpPr/>
          <p:nvPr/>
        </p:nvSpPr>
        <p:spPr>
          <a:xfrm>
            <a:off x="3591111" y="4918955"/>
            <a:ext cx="52261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Sistema Administrativo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C0BEFC1-18E8-4615-A780-2C6C4985D21E}"/>
              </a:ext>
            </a:extLst>
          </p:cNvPr>
          <p:cNvSpPr/>
          <p:nvPr/>
        </p:nvSpPr>
        <p:spPr>
          <a:xfrm>
            <a:off x="4884186" y="3849373"/>
            <a:ext cx="2871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Procesos</a:t>
            </a:r>
            <a:endParaRPr lang="es-MX" sz="4400" b="1" cap="none" spc="0" dirty="0">
              <a:ln w="127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5C8C317-72FB-4437-91D3-3832FBC292DA}"/>
              </a:ext>
            </a:extLst>
          </p:cNvPr>
          <p:cNvSpPr/>
          <p:nvPr/>
        </p:nvSpPr>
        <p:spPr>
          <a:xfrm rot="1320257">
            <a:off x="894448" y="5342991"/>
            <a:ext cx="3756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Implantación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EFE6E96-AFBB-4074-A2DD-58B77C92BE56}"/>
              </a:ext>
            </a:extLst>
          </p:cNvPr>
          <p:cNvSpPr/>
          <p:nvPr/>
        </p:nvSpPr>
        <p:spPr>
          <a:xfrm rot="21043243">
            <a:off x="7185943" y="2405808"/>
            <a:ext cx="4626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Implementación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A519CD3-3C14-4951-A4F8-199A656FADC5}"/>
              </a:ext>
            </a:extLst>
          </p:cNvPr>
          <p:cNvSpPr/>
          <p:nvPr/>
        </p:nvSpPr>
        <p:spPr>
          <a:xfrm rot="2191715">
            <a:off x="7957908" y="3980534"/>
            <a:ext cx="43427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Enfoque sistémico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6522CA4-6464-4CF4-BB95-CA98C921513A}"/>
              </a:ext>
            </a:extLst>
          </p:cNvPr>
          <p:cNvSpPr/>
          <p:nvPr/>
        </p:nvSpPr>
        <p:spPr>
          <a:xfrm rot="1175132">
            <a:off x="282489" y="1964229"/>
            <a:ext cx="2855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Sistemas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F32FCDA-242C-4CB3-AAB9-CC111692E5AD}"/>
              </a:ext>
            </a:extLst>
          </p:cNvPr>
          <p:cNvSpPr txBox="1"/>
          <p:nvPr/>
        </p:nvSpPr>
        <p:spPr>
          <a:xfrm>
            <a:off x="7044132" y="600547"/>
            <a:ext cx="4680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accent2"/>
                </a:solidFill>
                <a:latin typeface="Montserrat" panose="00000500000000000000" pitchFamily="2" charset="0"/>
              </a:rPr>
              <a:t>PALABRAS CLAVES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8135DA0-0336-4806-8539-FA2ED3C1069B}"/>
              </a:ext>
            </a:extLst>
          </p:cNvPr>
          <p:cNvSpPr/>
          <p:nvPr/>
        </p:nvSpPr>
        <p:spPr>
          <a:xfrm rot="20681929">
            <a:off x="184657" y="3348267"/>
            <a:ext cx="5190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Seguridad Operativa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5B06DA-001F-4BC9-84FF-3559EB27EBB1}"/>
              </a:ext>
            </a:extLst>
          </p:cNvPr>
          <p:cNvSpPr/>
          <p:nvPr/>
        </p:nvSpPr>
        <p:spPr>
          <a:xfrm>
            <a:off x="6141804" y="5996302"/>
            <a:ext cx="5109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Seguridad Industrial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66A6937-2B0F-4411-840E-D868E73F26CA}"/>
              </a:ext>
            </a:extLst>
          </p:cNvPr>
          <p:cNvSpPr/>
          <p:nvPr/>
        </p:nvSpPr>
        <p:spPr>
          <a:xfrm>
            <a:off x="3460467" y="1967369"/>
            <a:ext cx="54874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Protección Ambiental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A1F9474-168F-4F98-8CC2-B579884A55CD}"/>
              </a:ext>
            </a:extLst>
          </p:cNvPr>
          <p:cNvCxnSpPr/>
          <p:nvPr/>
        </p:nvCxnSpPr>
        <p:spPr>
          <a:xfrm flipV="1">
            <a:off x="236125" y="1185322"/>
            <a:ext cx="11664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7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9D2058-7086-4252-9BBC-EEA9AD02405B}"/>
              </a:ext>
            </a:extLst>
          </p:cNvPr>
          <p:cNvSpPr txBox="1"/>
          <p:nvPr/>
        </p:nvSpPr>
        <p:spPr>
          <a:xfrm>
            <a:off x="520516" y="1487053"/>
            <a:ext cx="1115096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000" b="1" dirty="0">
                <a:solidFill>
                  <a:schemeClr val="accent5"/>
                </a:solidFill>
              </a:rPr>
              <a:t>Ley de la Agencia Nacional de Seguridad Industrial y de Protección al Medio Ambiente del Sector Hidrocarburos</a:t>
            </a:r>
            <a:r>
              <a:rPr lang="es-MX" sz="1600" b="1" dirty="0">
                <a:solidFill>
                  <a:schemeClr val="accent5"/>
                </a:solidFill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s-MX" b="1" dirty="0"/>
              <a:t>Art. 1</a:t>
            </a:r>
            <a:r>
              <a:rPr lang="es-MX" sz="1600" b="1" dirty="0"/>
              <a:t>.</a:t>
            </a:r>
            <a:r>
              <a:rPr lang="es-MX" sz="1600" dirty="0"/>
              <a:t>-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/>
              <a:t>…….la Agencia </a:t>
            </a:r>
            <a:r>
              <a:rPr lang="es-MX" sz="1600" b="1" dirty="0">
                <a:solidFill>
                  <a:schemeClr val="accent2"/>
                </a:solidFill>
              </a:rPr>
              <a:t>tiene por objeto la protección de las personas, el medio ambiente y las instalaciones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/>
              <a:t>del sector hidrocarburos a través de la regulación y la supervisión de:</a:t>
            </a:r>
          </a:p>
          <a:p>
            <a:pPr marL="857250" lvl="1" indent="-400050" algn="just">
              <a:spcAft>
                <a:spcPts val="600"/>
              </a:spcAft>
              <a:buFont typeface="+mj-lt"/>
              <a:buAutoNum type="romanUcPeriod"/>
            </a:pPr>
            <a:r>
              <a:rPr lang="es-MX" sz="1600" dirty="0"/>
              <a:t>La</a:t>
            </a:r>
            <a:r>
              <a:rPr lang="es-MX" sz="1600" b="1" dirty="0">
                <a:solidFill>
                  <a:schemeClr val="accent2"/>
                </a:solidFill>
              </a:rPr>
              <a:t> Seguridad Industrial y la Seguridad Operativa</a:t>
            </a:r>
          </a:p>
          <a:p>
            <a:pPr marL="857250" lvl="1" indent="-400050" algn="just">
              <a:spcAft>
                <a:spcPts val="600"/>
              </a:spcAft>
              <a:buFont typeface="+mj-lt"/>
              <a:buAutoNum type="romanUcPeriod"/>
            </a:pPr>
            <a:r>
              <a:rPr lang="es-MX" sz="1600" dirty="0"/>
              <a:t>Las actividades de </a:t>
            </a:r>
            <a:r>
              <a:rPr lang="es-MX" sz="1600" b="1" dirty="0">
                <a:solidFill>
                  <a:schemeClr val="accent2"/>
                </a:solidFill>
              </a:rPr>
              <a:t>desmantelamiento y abandono</a:t>
            </a:r>
            <a:r>
              <a:rPr lang="es-MX" sz="1600" b="1" dirty="0">
                <a:solidFill>
                  <a:srgbClr val="C00000"/>
                </a:solidFill>
              </a:rPr>
              <a:t> </a:t>
            </a:r>
            <a:r>
              <a:rPr lang="es-MX" sz="1600" dirty="0"/>
              <a:t>de instalaciones y,</a:t>
            </a:r>
          </a:p>
          <a:p>
            <a:pPr marL="857250" lvl="1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s-MX" sz="1600" dirty="0"/>
              <a:t>El</a:t>
            </a:r>
            <a:r>
              <a:rPr lang="es-MX" sz="1600" b="1" dirty="0">
                <a:solidFill>
                  <a:schemeClr val="accent2"/>
                </a:solidFill>
              </a:rPr>
              <a:t> control integral de residuos </a:t>
            </a:r>
            <a:r>
              <a:rPr lang="es-MX" sz="1600" dirty="0">
                <a:solidFill>
                  <a:schemeClr val="accent2"/>
                </a:solidFill>
              </a:rPr>
              <a:t>y </a:t>
            </a:r>
            <a:r>
              <a:rPr lang="es-MX" sz="1600" b="1" dirty="0">
                <a:solidFill>
                  <a:schemeClr val="accent2"/>
                </a:solidFill>
              </a:rPr>
              <a:t>emisiones contaminantes</a:t>
            </a:r>
            <a:r>
              <a:rPr lang="es-MX" sz="1600" dirty="0">
                <a:solidFill>
                  <a:schemeClr val="accent2"/>
                </a:solidFill>
              </a:rPr>
              <a:t>.</a:t>
            </a:r>
          </a:p>
          <a:p>
            <a:pPr marL="0" lvl="1" algn="just">
              <a:spcAft>
                <a:spcPts val="1200"/>
              </a:spcAft>
            </a:pPr>
            <a:r>
              <a:rPr lang="es-MX" b="1" dirty="0"/>
              <a:t>Art. 5</a:t>
            </a:r>
            <a:r>
              <a:rPr lang="es-MX" sz="1600" b="1" dirty="0"/>
              <a:t>.- </a:t>
            </a:r>
            <a:r>
              <a:rPr lang="es-MX" sz="1600" dirty="0"/>
              <a:t>La Agencia </a:t>
            </a:r>
            <a:r>
              <a:rPr lang="es-MX" sz="1600" b="1" dirty="0">
                <a:solidFill>
                  <a:schemeClr val="accent2"/>
                </a:solidFill>
              </a:rPr>
              <a:t>tendrá las siguientes atribuciones:</a:t>
            </a:r>
          </a:p>
          <a:p>
            <a:pPr marL="0" lvl="1" algn="just">
              <a:spcAft>
                <a:spcPts val="600"/>
              </a:spcAft>
            </a:pPr>
            <a:r>
              <a:rPr lang="es-MX" sz="1600" dirty="0"/>
              <a:t>I.- …..</a:t>
            </a:r>
          </a:p>
          <a:p>
            <a:pPr marL="0" lvl="1" algn="just">
              <a:spcAft>
                <a:spcPts val="600"/>
              </a:spcAft>
            </a:pPr>
            <a:r>
              <a:rPr lang="es-MX" sz="1600" b="1" dirty="0">
                <a:solidFill>
                  <a:schemeClr val="accent2"/>
                </a:solidFill>
              </a:rPr>
              <a:t>III.- Regular, supervisar</a:t>
            </a:r>
            <a:r>
              <a:rPr lang="es-MX" sz="1600" b="1" dirty="0">
                <a:solidFill>
                  <a:srgbClr val="C00000"/>
                </a:solidFill>
              </a:rPr>
              <a:t> </a:t>
            </a:r>
            <a:r>
              <a:rPr lang="es-MX" sz="1600" dirty="0"/>
              <a:t>y sancionar en materia de </a:t>
            </a:r>
            <a:r>
              <a:rPr lang="es-MX" sz="1600" b="1" dirty="0">
                <a:solidFill>
                  <a:schemeClr val="accent2"/>
                </a:solidFill>
              </a:rPr>
              <a:t>Seguridad industrial, Seguridad Operativa </a:t>
            </a:r>
            <a:r>
              <a:rPr lang="es-MX" sz="1600" dirty="0"/>
              <a:t>y</a:t>
            </a:r>
            <a:r>
              <a:rPr lang="es-MX" sz="1600" b="1" dirty="0"/>
              <a:t> </a:t>
            </a:r>
            <a:r>
              <a:rPr lang="es-MX" sz="1600" b="1" dirty="0">
                <a:solidFill>
                  <a:schemeClr val="accent2"/>
                </a:solidFill>
              </a:rPr>
              <a:t>protección al medio ambiente</a:t>
            </a:r>
            <a:r>
              <a:rPr lang="es-MX" sz="1600" dirty="0"/>
              <a:t>, en relación a las actividades del Sector, </a:t>
            </a:r>
            <a:r>
              <a:rPr lang="es-MX" sz="1600" b="1" dirty="0">
                <a:solidFill>
                  <a:schemeClr val="accent2"/>
                </a:solidFill>
              </a:rPr>
              <a:t>incluyendo </a:t>
            </a:r>
            <a:r>
              <a:rPr lang="es-MX" sz="1600" dirty="0"/>
              <a:t>las etapas de </a:t>
            </a:r>
            <a:r>
              <a:rPr lang="es-MX" sz="1600" b="1" dirty="0">
                <a:solidFill>
                  <a:schemeClr val="accent2"/>
                </a:solidFill>
              </a:rPr>
              <a:t>desmantelamiento</a:t>
            </a:r>
            <a:r>
              <a:rPr lang="es-MX" sz="1600" b="1" dirty="0"/>
              <a:t> </a:t>
            </a:r>
            <a:r>
              <a:rPr lang="es-MX" sz="1600" dirty="0"/>
              <a:t>y </a:t>
            </a:r>
            <a:r>
              <a:rPr lang="es-MX" sz="1600" b="1" dirty="0">
                <a:solidFill>
                  <a:schemeClr val="accent2"/>
                </a:solidFill>
              </a:rPr>
              <a:t>abandono </a:t>
            </a:r>
            <a:r>
              <a:rPr lang="es-MX" sz="1600" dirty="0"/>
              <a:t>de las instalaciones, así como el control integral de los </a:t>
            </a:r>
            <a:r>
              <a:rPr lang="es-MX" sz="1600" b="1" dirty="0">
                <a:solidFill>
                  <a:schemeClr val="accent2"/>
                </a:solidFill>
              </a:rPr>
              <a:t>residuos </a:t>
            </a:r>
            <a:r>
              <a:rPr lang="es-MX" sz="1600" dirty="0"/>
              <a:t>y las </a:t>
            </a:r>
            <a:r>
              <a:rPr lang="es-MX" sz="1600" b="1" dirty="0">
                <a:solidFill>
                  <a:schemeClr val="accent2"/>
                </a:solidFill>
              </a:rPr>
              <a:t>emisiones </a:t>
            </a:r>
            <a:r>
              <a:rPr lang="es-MX" sz="1600" dirty="0"/>
              <a:t>a la atmósfera;</a:t>
            </a:r>
          </a:p>
          <a:p>
            <a:pPr marL="0" lvl="1" algn="just">
              <a:spcAft>
                <a:spcPts val="600"/>
              </a:spcAft>
            </a:pPr>
            <a:r>
              <a:rPr lang="es-MX" sz="1600" dirty="0"/>
              <a:t>IV.- ….</a:t>
            </a:r>
          </a:p>
          <a:p>
            <a:pPr marL="0" lvl="1" algn="just">
              <a:spcAft>
                <a:spcPts val="600"/>
              </a:spcAft>
            </a:pPr>
            <a:r>
              <a:rPr lang="es-MX" sz="1600" b="1" dirty="0">
                <a:solidFill>
                  <a:schemeClr val="accent2"/>
                </a:solidFill>
              </a:rPr>
              <a:t>VII.- Establecer los lineamientos para la conformación y operación </a:t>
            </a:r>
            <a:r>
              <a:rPr lang="es-MX" sz="1600" dirty="0"/>
              <a:t>de los Sistemas de Administración con que deberán contar los </a:t>
            </a:r>
            <a:r>
              <a:rPr lang="es-MX" sz="1600" b="1" dirty="0">
                <a:solidFill>
                  <a:schemeClr val="accent2"/>
                </a:solidFill>
              </a:rPr>
              <a:t>Regulados.</a:t>
            </a:r>
            <a:endParaRPr lang="es-MX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226E1B-4312-4F21-B0DC-7F95FAF39290}"/>
              </a:ext>
            </a:extLst>
          </p:cNvPr>
          <p:cNvSpPr txBox="1"/>
          <p:nvPr/>
        </p:nvSpPr>
        <p:spPr>
          <a:xfrm>
            <a:off x="8450731" y="480057"/>
            <a:ext cx="3220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accent2"/>
                </a:solidFill>
                <a:latin typeface="Montserrat" panose="00000500000000000000" pitchFamily="2" charset="0"/>
              </a:rPr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30467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F27C21-EB9B-4467-B735-6233DE750293}"/>
              </a:ext>
            </a:extLst>
          </p:cNvPr>
          <p:cNvSpPr txBox="1"/>
          <p:nvPr/>
        </p:nvSpPr>
        <p:spPr>
          <a:xfrm>
            <a:off x="6911452" y="554350"/>
            <a:ext cx="50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5"/>
                </a:solidFill>
                <a:latin typeface="Montserrat" panose="00000500000000000000" pitchFamily="2" charset="0"/>
              </a:rPr>
              <a:t>ETAPAS	 SASISOPA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868F28C-9C64-410E-B29D-135D01C5EEB8}"/>
              </a:ext>
            </a:extLst>
          </p:cNvPr>
          <p:cNvGrpSpPr/>
          <p:nvPr/>
        </p:nvGrpSpPr>
        <p:grpSpPr>
          <a:xfrm>
            <a:off x="493500" y="1737360"/>
            <a:ext cx="11235480" cy="5090160"/>
            <a:chOff x="409250" y="1288576"/>
            <a:chExt cx="11235480" cy="5090160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FA319FA8-A14E-430A-9C74-CE181824ABBB}"/>
                </a:ext>
              </a:extLst>
            </p:cNvPr>
            <p:cNvSpPr/>
            <p:nvPr/>
          </p:nvSpPr>
          <p:spPr>
            <a:xfrm>
              <a:off x="3102643" y="2446817"/>
              <a:ext cx="3097102" cy="26186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E6C084EB-8CE4-4AB2-8F1F-C7302BCCF68B}"/>
                </a:ext>
              </a:extLst>
            </p:cNvPr>
            <p:cNvSpPr/>
            <p:nvPr/>
          </p:nvSpPr>
          <p:spPr>
            <a:xfrm>
              <a:off x="9135949" y="1471456"/>
              <a:ext cx="2508781" cy="39319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aphicFrame>
          <p:nvGraphicFramePr>
            <p:cNvPr id="3" name="Diagrama 2">
              <a:extLst>
                <a:ext uri="{FF2B5EF4-FFF2-40B4-BE49-F238E27FC236}">
                  <a16:creationId xmlns:a16="http://schemas.microsoft.com/office/drawing/2014/main" id="{7CBCBCF1-E51B-4EA4-8141-15200A39DE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4044633"/>
                </p:ext>
              </p:extLst>
            </p:nvPr>
          </p:nvGraphicFramePr>
          <p:xfrm>
            <a:off x="409250" y="1288576"/>
            <a:ext cx="11151230" cy="50901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A6DE8FB-7EC0-4EF4-A5A7-A3D55EC6A9B7}"/>
              </a:ext>
            </a:extLst>
          </p:cNvPr>
          <p:cNvSpPr/>
          <p:nvPr/>
        </p:nvSpPr>
        <p:spPr>
          <a:xfrm>
            <a:off x="409249" y="6163556"/>
            <a:ext cx="8784000" cy="288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/>
                </a:solidFill>
              </a:rPr>
              <a:t>UGI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7DEAE99-BF6F-4C0C-9971-8D54B93FAB61}"/>
              </a:ext>
            </a:extLst>
          </p:cNvPr>
          <p:cNvSpPr/>
          <p:nvPr/>
        </p:nvSpPr>
        <p:spPr>
          <a:xfrm>
            <a:off x="9264101" y="6163556"/>
            <a:ext cx="2448000" cy="288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/>
                </a:solidFill>
              </a:rPr>
              <a:t>UGI /USIVI</a:t>
            </a:r>
          </a:p>
        </p:txBody>
      </p:sp>
    </p:spTree>
    <p:extLst>
      <p:ext uri="{BB962C8B-B14F-4D97-AF65-F5344CB8AC3E}">
        <p14:creationId xmlns:p14="http://schemas.microsoft.com/office/powerpoint/2010/main" val="26442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3245CC6-251C-4CA9-AD21-0D4AC52A7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607638"/>
              </p:ext>
            </p:extLst>
          </p:nvPr>
        </p:nvGraphicFramePr>
        <p:xfrm>
          <a:off x="1536700" y="822960"/>
          <a:ext cx="9118600" cy="562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123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E342301-8217-4B1C-A966-AE650F36042D}"/>
              </a:ext>
            </a:extLst>
          </p:cNvPr>
          <p:cNvGraphicFramePr/>
          <p:nvPr/>
        </p:nvGraphicFramePr>
        <p:xfrm>
          <a:off x="716280" y="719666"/>
          <a:ext cx="10515600" cy="560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02CE2720-54F2-4A43-87D0-12BE031DE0E7}"/>
              </a:ext>
            </a:extLst>
          </p:cNvPr>
          <p:cNvSpPr/>
          <p:nvPr/>
        </p:nvSpPr>
        <p:spPr>
          <a:xfrm>
            <a:off x="4476000" y="468347"/>
            <a:ext cx="3240000" cy="324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alpha val="50000"/>
                  <a:lumMod val="70000"/>
                  <a:lumOff val="30000"/>
                </a:schemeClr>
              </a:gs>
              <a:gs pos="42000">
                <a:schemeClr val="accent6">
                  <a:lumMod val="95000"/>
                  <a:lumOff val="5000"/>
                  <a:alpha val="80000"/>
                </a:schemeClr>
              </a:gs>
              <a:gs pos="100000">
                <a:schemeClr val="accent6">
                  <a:lumMod val="60000"/>
                  <a:alpha val="9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s-MX" sz="2800" dirty="0">
                <a:solidFill>
                  <a:schemeClr val="bg1"/>
                </a:solidFill>
              </a:rPr>
              <a:t>Seguridad Operativa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F324160-F0A4-4311-94E3-AD1B07631B50}"/>
              </a:ext>
            </a:extLst>
          </p:cNvPr>
          <p:cNvSpPr/>
          <p:nvPr/>
        </p:nvSpPr>
        <p:spPr>
          <a:xfrm>
            <a:off x="976140" y="3314893"/>
            <a:ext cx="3240000" cy="324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52000"/>
                  <a:lumMod val="70000"/>
                  <a:lumOff val="30000"/>
                </a:schemeClr>
              </a:gs>
              <a:gs pos="46000">
                <a:schemeClr val="accent4">
                  <a:lumMod val="95000"/>
                  <a:lumOff val="5000"/>
                  <a:alpha val="80000"/>
                </a:schemeClr>
              </a:gs>
              <a:gs pos="100000">
                <a:schemeClr val="accent4">
                  <a:lumMod val="60000"/>
                  <a:alpha val="94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s-MX" sz="2800" dirty="0">
                <a:solidFill>
                  <a:schemeClr val="bg1"/>
                </a:solidFill>
              </a:rPr>
              <a:t>Protección ambiental</a:t>
            </a:r>
          </a:p>
          <a:p>
            <a:pPr lvl="0" algn="ctr"/>
            <a:r>
              <a:rPr lang="es-MX" sz="1600" dirty="0">
                <a:solidFill>
                  <a:schemeClr val="bg1"/>
                </a:solidFill>
              </a:rPr>
              <a:t>(Control de Residuos)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DCC07FC-670A-4975-803D-B68DE68F9166}"/>
              </a:ext>
            </a:extLst>
          </p:cNvPr>
          <p:cNvSpPr/>
          <p:nvPr/>
        </p:nvSpPr>
        <p:spPr>
          <a:xfrm>
            <a:off x="8235720" y="3314893"/>
            <a:ext cx="3240000" cy="324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alpha val="50000"/>
                  <a:lumMod val="70000"/>
                  <a:lumOff val="30000"/>
                </a:schemeClr>
              </a:gs>
              <a:gs pos="42000">
                <a:schemeClr val="accent2">
                  <a:alpha val="64000"/>
                </a:schemeClr>
              </a:gs>
              <a:gs pos="100000">
                <a:schemeClr val="accent2">
                  <a:alpha val="93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s-MX" sz="2800" dirty="0">
                <a:solidFill>
                  <a:schemeClr val="bg1"/>
                </a:solidFill>
              </a:rPr>
              <a:t>Seguridad Industrial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0E97137-16BB-4E61-BC42-055FD02BA386}"/>
              </a:ext>
            </a:extLst>
          </p:cNvPr>
          <p:cNvGrpSpPr/>
          <p:nvPr/>
        </p:nvGrpSpPr>
        <p:grpSpPr>
          <a:xfrm>
            <a:off x="6009053" y="1708552"/>
            <a:ext cx="5625817" cy="2680434"/>
            <a:chOff x="6096000" y="1571082"/>
            <a:chExt cx="5625817" cy="2680434"/>
          </a:xfrm>
          <a:solidFill>
            <a:schemeClr val="accent1"/>
          </a:solidFill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8E440AE-F285-4065-963B-BC570EF83333}"/>
                </a:ext>
              </a:extLst>
            </p:cNvPr>
            <p:cNvSpPr txBox="1"/>
            <p:nvPr/>
          </p:nvSpPr>
          <p:spPr>
            <a:xfrm>
              <a:off x="8776556" y="1571082"/>
              <a:ext cx="2945261" cy="991731"/>
            </a:xfrm>
            <a:prstGeom prst="snip2DiagRect">
              <a:avLst/>
            </a:prstGeom>
            <a:grpFill/>
            <a:ln w="158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solidFill>
                    <a:schemeClr val="bg1"/>
                  </a:solidFill>
                  <a:latin typeface="Montserrat SemiBold" panose="00000700000000000000" pitchFamily="2" charset="0"/>
                </a:rPr>
                <a:t>Administración del Riesgo</a:t>
              </a: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E00238FD-50B6-400B-A406-18673B8FB2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2457812"/>
              <a:ext cx="2797286" cy="1793704"/>
            </a:xfrm>
            <a:prstGeom prst="straightConnector1">
              <a:avLst/>
            </a:prstGeom>
            <a:grpFill/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21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0.1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175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9804 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93">
            <a:extLst>
              <a:ext uri="{FF2B5EF4-FFF2-40B4-BE49-F238E27FC236}">
                <a16:creationId xmlns:a16="http://schemas.microsoft.com/office/drawing/2014/main" id="{CEA5A4DF-785B-41EF-AF8B-8A74B6364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040" y="188213"/>
            <a:ext cx="4799920" cy="54955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>
                <a:solidFill>
                  <a:schemeClr val="accent5"/>
                </a:solidFill>
                <a:latin typeface="Montserrat" panose="00000500000000000000" pitchFamily="2" charset="0"/>
              </a:rPr>
              <a:t>Elementos SASISOPA</a:t>
            </a:r>
            <a:endParaRPr lang="es-ES" sz="32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A366955-BFC1-4520-B536-4BEFD142001B}"/>
              </a:ext>
            </a:extLst>
          </p:cNvPr>
          <p:cNvGrpSpPr/>
          <p:nvPr/>
        </p:nvGrpSpPr>
        <p:grpSpPr>
          <a:xfrm>
            <a:off x="355601" y="819150"/>
            <a:ext cx="11249162" cy="6401912"/>
            <a:chOff x="355601" y="733091"/>
            <a:chExt cx="11249162" cy="6487971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CD3BBA42-F1C5-4B56-B902-511425CAEB0F}"/>
                </a:ext>
              </a:extLst>
            </p:cNvPr>
            <p:cNvGrpSpPr/>
            <p:nvPr/>
          </p:nvGrpSpPr>
          <p:grpSpPr>
            <a:xfrm>
              <a:off x="938413" y="828936"/>
              <a:ext cx="4048949" cy="1116000"/>
              <a:chOff x="697387" y="855440"/>
              <a:chExt cx="4048949" cy="1116000"/>
            </a:xfrm>
            <a:solidFill>
              <a:schemeClr val="accent2"/>
            </a:solidFill>
          </p:grpSpPr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980D482-C4F4-4E05-BD2C-332204323488}"/>
                  </a:ext>
                </a:extLst>
              </p:cNvPr>
              <p:cNvSpPr/>
              <p:nvPr/>
            </p:nvSpPr>
            <p:spPr>
              <a:xfrm>
                <a:off x="1146336" y="860932"/>
                <a:ext cx="3600000" cy="5400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Política</a:t>
                </a: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F2CDA849-B579-4566-B4AE-1BDD171C28C3}"/>
                  </a:ext>
                </a:extLst>
              </p:cNvPr>
              <p:cNvSpPr/>
              <p:nvPr/>
            </p:nvSpPr>
            <p:spPr>
              <a:xfrm>
                <a:off x="4560808" y="859824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42" name="Círculo parcial 41">
                <a:extLst>
                  <a:ext uri="{FF2B5EF4-FFF2-40B4-BE49-F238E27FC236}">
                    <a16:creationId xmlns:a16="http://schemas.microsoft.com/office/drawing/2014/main" id="{7F588A69-7132-43C7-927E-CACA6ED10FCB}"/>
                  </a:ext>
                </a:extLst>
              </p:cNvPr>
              <p:cNvSpPr/>
              <p:nvPr/>
            </p:nvSpPr>
            <p:spPr>
              <a:xfrm>
                <a:off x="697387" y="855440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99A8E37B-48CC-47FF-87C6-802A968EE496}"/>
                </a:ext>
              </a:extLst>
            </p:cNvPr>
            <p:cNvGrpSpPr/>
            <p:nvPr/>
          </p:nvGrpSpPr>
          <p:grpSpPr>
            <a:xfrm>
              <a:off x="587237" y="2823386"/>
              <a:ext cx="4056673" cy="1116000"/>
              <a:chOff x="690763" y="2849890"/>
              <a:chExt cx="4056673" cy="1116000"/>
            </a:xfrm>
            <a:solidFill>
              <a:schemeClr val="accent2"/>
            </a:solidFill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8D80FFA4-8E0C-4921-AA2A-8270F8185A63}"/>
                  </a:ext>
                </a:extLst>
              </p:cNvPr>
              <p:cNvSpPr/>
              <p:nvPr/>
            </p:nvSpPr>
            <p:spPr>
              <a:xfrm>
                <a:off x="1146336" y="2862052"/>
                <a:ext cx="3600000" cy="5400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b="1" dirty="0">
                    <a:latin typeface="Montserrat" panose="00000500000000000000" pitchFamily="2" charset="0"/>
                  </a:rPr>
                  <a:t>Metas, Objetivos e Indicadores</a:t>
                </a:r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73AAFD12-503B-44BE-A961-BF011102B4AD}"/>
                  </a:ext>
                </a:extLst>
              </p:cNvPr>
              <p:cNvSpPr/>
              <p:nvPr/>
            </p:nvSpPr>
            <p:spPr>
              <a:xfrm>
                <a:off x="4567436" y="2854275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3" name="Círculo parcial 42">
                <a:extLst>
                  <a:ext uri="{FF2B5EF4-FFF2-40B4-BE49-F238E27FC236}">
                    <a16:creationId xmlns:a16="http://schemas.microsoft.com/office/drawing/2014/main" id="{4C0061B7-C44A-4DCC-96BB-52EB9A6B0378}"/>
                  </a:ext>
                </a:extLst>
              </p:cNvPr>
              <p:cNvSpPr/>
              <p:nvPr/>
            </p:nvSpPr>
            <p:spPr>
              <a:xfrm>
                <a:off x="690763" y="2849890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7070657B-7624-4776-824E-8D0ADCF1CE20}"/>
                </a:ext>
              </a:extLst>
            </p:cNvPr>
            <p:cNvGrpSpPr/>
            <p:nvPr/>
          </p:nvGrpSpPr>
          <p:grpSpPr>
            <a:xfrm>
              <a:off x="933201" y="4831090"/>
              <a:ext cx="4055261" cy="1080000"/>
              <a:chOff x="692175" y="4827114"/>
              <a:chExt cx="4055261" cy="1080000"/>
            </a:xfrm>
            <a:solidFill>
              <a:schemeClr val="accent2"/>
            </a:solidFill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1E29291-E2FD-482B-AF80-DEABBA946606}"/>
                  </a:ext>
                </a:extLst>
              </p:cNvPr>
              <p:cNvSpPr/>
              <p:nvPr/>
            </p:nvSpPr>
            <p:spPr>
              <a:xfrm>
                <a:off x="1146336" y="4832692"/>
                <a:ext cx="3600000" cy="5400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Comunicación, Participación y Consulta</a:t>
                </a: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8622082A-0164-4FA3-8BE7-D09895D8023A}"/>
                  </a:ext>
                </a:extLst>
              </p:cNvPr>
              <p:cNvSpPr/>
              <p:nvPr/>
            </p:nvSpPr>
            <p:spPr>
              <a:xfrm>
                <a:off x="4567436" y="4842100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44" name="Círculo parcial 43">
                <a:extLst>
                  <a:ext uri="{FF2B5EF4-FFF2-40B4-BE49-F238E27FC236}">
                    <a16:creationId xmlns:a16="http://schemas.microsoft.com/office/drawing/2014/main" id="{C39D1EC1-9833-4803-8CEB-3FD0A0152521}"/>
                  </a:ext>
                </a:extLst>
              </p:cNvPr>
              <p:cNvSpPr/>
              <p:nvPr/>
            </p:nvSpPr>
            <p:spPr>
              <a:xfrm>
                <a:off x="692175" y="4827114"/>
                <a:ext cx="919378" cy="1080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50A21243-117E-4B34-9267-2A644F0166BE}"/>
                </a:ext>
              </a:extLst>
            </p:cNvPr>
            <p:cNvGrpSpPr/>
            <p:nvPr/>
          </p:nvGrpSpPr>
          <p:grpSpPr>
            <a:xfrm>
              <a:off x="587237" y="1496388"/>
              <a:ext cx="4056669" cy="1117783"/>
              <a:chOff x="690763" y="1522892"/>
              <a:chExt cx="4056669" cy="1117783"/>
            </a:xfrm>
            <a:solidFill>
              <a:schemeClr val="accent4"/>
            </a:solidFill>
          </p:grpSpPr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D724C431-5642-4E21-A695-ECCAF3407BE3}"/>
                  </a:ext>
                </a:extLst>
              </p:cNvPr>
              <p:cNvSpPr/>
              <p:nvPr/>
            </p:nvSpPr>
            <p:spPr>
              <a:xfrm>
                <a:off x="1146336" y="1522892"/>
                <a:ext cx="3600000" cy="5400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b="1" dirty="0">
                    <a:latin typeface="Montserrat" panose="00000500000000000000" pitchFamily="2" charset="0"/>
                  </a:rPr>
                  <a:t>Identificación de Peligros y Análisis de Riesgos</a:t>
                </a:r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46EC9585-FCBB-47B9-A335-08B4E7A6838D}"/>
                  </a:ext>
                </a:extLst>
              </p:cNvPr>
              <p:cNvSpPr/>
              <p:nvPr/>
            </p:nvSpPr>
            <p:spPr>
              <a:xfrm>
                <a:off x="4567432" y="1529057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5" name="Círculo parcial 44">
                <a:extLst>
                  <a:ext uri="{FF2B5EF4-FFF2-40B4-BE49-F238E27FC236}">
                    <a16:creationId xmlns:a16="http://schemas.microsoft.com/office/drawing/2014/main" id="{5BE5D171-43AF-4BB2-A6BB-A4959632917E}"/>
                  </a:ext>
                </a:extLst>
              </p:cNvPr>
              <p:cNvSpPr/>
              <p:nvPr/>
            </p:nvSpPr>
            <p:spPr>
              <a:xfrm>
                <a:off x="690763" y="1524675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8C0E8889-C342-4A5E-9324-BA21095E4B45}"/>
                </a:ext>
              </a:extLst>
            </p:cNvPr>
            <p:cNvGrpSpPr/>
            <p:nvPr/>
          </p:nvGrpSpPr>
          <p:grpSpPr>
            <a:xfrm>
              <a:off x="938417" y="3479369"/>
              <a:ext cx="4056669" cy="1116000"/>
              <a:chOff x="697391" y="3505873"/>
              <a:chExt cx="4056669" cy="1116000"/>
            </a:xfrm>
            <a:solidFill>
              <a:schemeClr val="accent4"/>
            </a:solidFill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E2D4BC66-0565-4567-BC82-4D172F869B8C}"/>
                  </a:ext>
                </a:extLst>
              </p:cNvPr>
              <p:cNvSpPr/>
              <p:nvPr/>
            </p:nvSpPr>
            <p:spPr>
              <a:xfrm>
                <a:off x="1146336" y="3508772"/>
                <a:ext cx="3600000" cy="5400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Funciones, Responsabilidades y Autoridad</a:t>
                </a:r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89905616-A85E-4446-9C4C-49D9BB53ACC3}"/>
                  </a:ext>
                </a:extLst>
              </p:cNvPr>
              <p:cNvSpPr/>
              <p:nvPr/>
            </p:nvSpPr>
            <p:spPr>
              <a:xfrm>
                <a:off x="4574060" y="3510256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46" name="Círculo parcial 45">
                <a:extLst>
                  <a:ext uri="{FF2B5EF4-FFF2-40B4-BE49-F238E27FC236}">
                    <a16:creationId xmlns:a16="http://schemas.microsoft.com/office/drawing/2014/main" id="{BFC96C28-AA41-4F2A-BE7D-329177721A39}"/>
                  </a:ext>
                </a:extLst>
              </p:cNvPr>
              <p:cNvSpPr/>
              <p:nvPr/>
            </p:nvSpPr>
            <p:spPr>
              <a:xfrm>
                <a:off x="697391" y="3505873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CC187A4A-EB99-4D62-A4AD-44267178A0F4}"/>
                </a:ext>
              </a:extLst>
            </p:cNvPr>
            <p:cNvGrpSpPr/>
            <p:nvPr/>
          </p:nvGrpSpPr>
          <p:grpSpPr>
            <a:xfrm>
              <a:off x="595277" y="5468148"/>
              <a:ext cx="4055257" cy="1083685"/>
              <a:chOff x="698803" y="5494652"/>
              <a:chExt cx="4055257" cy="1083685"/>
            </a:xfrm>
            <a:solidFill>
              <a:schemeClr val="accent4"/>
            </a:solidFill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65518487-28A0-45A2-B708-1A710894E1B7}"/>
                  </a:ext>
                </a:extLst>
              </p:cNvPr>
              <p:cNvSpPr/>
              <p:nvPr/>
            </p:nvSpPr>
            <p:spPr>
              <a:xfrm>
                <a:off x="1146336" y="5494652"/>
                <a:ext cx="3600000" cy="5400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b="1" dirty="0">
                    <a:latin typeface="Montserrat" panose="00000500000000000000" pitchFamily="2" charset="0"/>
                  </a:rPr>
                  <a:t>Control de Documentos y Registros</a:t>
                </a: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DACB7B87-B77A-4DF8-8D31-9C1E748A8159}"/>
                  </a:ext>
                </a:extLst>
              </p:cNvPr>
              <p:cNvSpPr/>
              <p:nvPr/>
            </p:nvSpPr>
            <p:spPr>
              <a:xfrm>
                <a:off x="4574060" y="5498081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7" name="Círculo parcial 46">
                <a:extLst>
                  <a:ext uri="{FF2B5EF4-FFF2-40B4-BE49-F238E27FC236}">
                    <a16:creationId xmlns:a16="http://schemas.microsoft.com/office/drawing/2014/main" id="{6BDE9945-B8E9-4A97-9F7E-244F350095B9}"/>
                  </a:ext>
                </a:extLst>
              </p:cNvPr>
              <p:cNvSpPr/>
              <p:nvPr/>
            </p:nvSpPr>
            <p:spPr>
              <a:xfrm>
                <a:off x="698803" y="5498337"/>
                <a:ext cx="919378" cy="1080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39A158E5-3C83-4FD0-921F-C6A58FE17814}"/>
                </a:ext>
              </a:extLst>
            </p:cNvPr>
            <p:cNvGrpSpPr/>
            <p:nvPr/>
          </p:nvGrpSpPr>
          <p:grpSpPr>
            <a:xfrm>
              <a:off x="938417" y="2154148"/>
              <a:ext cx="4050045" cy="1116000"/>
              <a:chOff x="697391" y="2180652"/>
              <a:chExt cx="4050045" cy="1116000"/>
            </a:xfrm>
            <a:solidFill>
              <a:schemeClr val="accent5"/>
            </a:solidFill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9BAFCE6F-0677-40F6-9C68-544BC11EB772}"/>
                  </a:ext>
                </a:extLst>
              </p:cNvPr>
              <p:cNvSpPr/>
              <p:nvPr/>
            </p:nvSpPr>
            <p:spPr>
              <a:xfrm>
                <a:off x="1146336" y="2184852"/>
                <a:ext cx="3600000" cy="5400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Requisitos Legales</a:t>
                </a:r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52123B4E-CF00-4648-B416-9D00E55FD306}"/>
                  </a:ext>
                </a:extLst>
              </p:cNvPr>
              <p:cNvSpPr/>
              <p:nvPr/>
            </p:nvSpPr>
            <p:spPr>
              <a:xfrm>
                <a:off x="4567436" y="2204921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48" name="Círculo parcial 47">
                <a:extLst>
                  <a:ext uri="{FF2B5EF4-FFF2-40B4-BE49-F238E27FC236}">
                    <a16:creationId xmlns:a16="http://schemas.microsoft.com/office/drawing/2014/main" id="{BF7D5302-0918-4A2E-9FCE-B47C3458B75A}"/>
                  </a:ext>
                </a:extLst>
              </p:cNvPr>
              <p:cNvSpPr/>
              <p:nvPr/>
            </p:nvSpPr>
            <p:spPr>
              <a:xfrm>
                <a:off x="697391" y="2180652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AB4AE5AC-9FF3-472C-B651-6DB3AB106738}"/>
                </a:ext>
              </a:extLst>
            </p:cNvPr>
            <p:cNvGrpSpPr/>
            <p:nvPr/>
          </p:nvGrpSpPr>
          <p:grpSpPr>
            <a:xfrm>
              <a:off x="600493" y="4135346"/>
              <a:ext cx="4042317" cy="1116000"/>
              <a:chOff x="704019" y="4161850"/>
              <a:chExt cx="4042317" cy="1116000"/>
            </a:xfrm>
            <a:solidFill>
              <a:schemeClr val="accent5"/>
            </a:solidFill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1AB55BE7-C576-4697-B2B5-BBD295E33662}"/>
                  </a:ext>
                </a:extLst>
              </p:cNvPr>
              <p:cNvSpPr/>
              <p:nvPr/>
            </p:nvSpPr>
            <p:spPr>
              <a:xfrm>
                <a:off x="1146336" y="4170732"/>
                <a:ext cx="3600000" cy="5400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b="1" dirty="0">
                    <a:latin typeface="Montserrat" panose="00000500000000000000" pitchFamily="2" charset="0"/>
                  </a:rPr>
                  <a:t>Competencia, Capacitación y Entrenamiento</a:t>
                </a: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C341EBF1-E6EA-4565-959E-21B2E53C71BD}"/>
                  </a:ext>
                </a:extLst>
              </p:cNvPr>
              <p:cNvSpPr/>
              <p:nvPr/>
            </p:nvSpPr>
            <p:spPr>
              <a:xfrm>
                <a:off x="4560812" y="4172868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9" name="Círculo parcial 48">
                <a:extLst>
                  <a:ext uri="{FF2B5EF4-FFF2-40B4-BE49-F238E27FC236}">
                    <a16:creationId xmlns:a16="http://schemas.microsoft.com/office/drawing/2014/main" id="{BEA1F9B2-FCBB-4CD1-B514-0756E873F212}"/>
                  </a:ext>
                </a:extLst>
              </p:cNvPr>
              <p:cNvSpPr/>
              <p:nvPr/>
            </p:nvSpPr>
            <p:spPr>
              <a:xfrm>
                <a:off x="704019" y="4161850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E50D5D8F-7009-4D7B-BCF9-7CB9C1313EA2}"/>
                </a:ext>
              </a:extLst>
            </p:cNvPr>
            <p:cNvGrpSpPr/>
            <p:nvPr/>
          </p:nvGrpSpPr>
          <p:grpSpPr>
            <a:xfrm>
              <a:off x="946457" y="6134189"/>
              <a:ext cx="4040905" cy="1086873"/>
              <a:chOff x="705431" y="6160693"/>
              <a:chExt cx="4040905" cy="1086873"/>
            </a:xfrm>
            <a:solidFill>
              <a:schemeClr val="accent5"/>
            </a:solidFill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7461233-34C2-425B-8038-452A8D9194A0}"/>
                  </a:ext>
                </a:extLst>
              </p:cNvPr>
              <p:cNvSpPr/>
              <p:nvPr/>
            </p:nvSpPr>
            <p:spPr>
              <a:xfrm>
                <a:off x="1146336" y="6171849"/>
                <a:ext cx="3600000" cy="5400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b="1" dirty="0">
                    <a:latin typeface="Montserrat" panose="00000500000000000000" pitchFamily="2" charset="0"/>
                  </a:rPr>
                  <a:t>Mejores Prácticas y Estándares</a:t>
                </a:r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FD163875-E1A6-44B8-801B-E0E0092AA458}"/>
                  </a:ext>
                </a:extLst>
              </p:cNvPr>
              <p:cNvSpPr/>
              <p:nvPr/>
            </p:nvSpPr>
            <p:spPr>
              <a:xfrm>
                <a:off x="4560812" y="6160693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50" name="Círculo parcial 49">
                <a:extLst>
                  <a:ext uri="{FF2B5EF4-FFF2-40B4-BE49-F238E27FC236}">
                    <a16:creationId xmlns:a16="http://schemas.microsoft.com/office/drawing/2014/main" id="{7D0E1968-42AC-451C-9772-02B6F9AF3121}"/>
                  </a:ext>
                </a:extLst>
              </p:cNvPr>
              <p:cNvSpPr/>
              <p:nvPr/>
            </p:nvSpPr>
            <p:spPr>
              <a:xfrm>
                <a:off x="705431" y="6167566"/>
                <a:ext cx="919378" cy="1080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7D7E9EC1-BC0B-4401-9FB5-7C7CE9D9128A}"/>
                </a:ext>
              </a:extLst>
            </p:cNvPr>
            <p:cNvGrpSpPr/>
            <p:nvPr/>
          </p:nvGrpSpPr>
          <p:grpSpPr>
            <a:xfrm>
              <a:off x="6799722" y="803190"/>
              <a:ext cx="4664664" cy="1116000"/>
              <a:chOff x="6733733" y="835564"/>
              <a:chExt cx="4664664" cy="1116000"/>
            </a:xfrm>
            <a:solidFill>
              <a:schemeClr val="accent2"/>
            </a:solidFill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BB25B82E-961C-4057-8785-5B900EEA9BCE}"/>
                  </a:ext>
                </a:extLst>
              </p:cNvPr>
              <p:cNvSpPr/>
              <p:nvPr/>
            </p:nvSpPr>
            <p:spPr>
              <a:xfrm>
                <a:off x="7186397" y="846572"/>
                <a:ext cx="4212000" cy="5400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Control de Actividades y Procesos</a:t>
                </a:r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F9E6E112-41C5-44D5-AEBF-6EBD651892D2}"/>
                  </a:ext>
                </a:extLst>
              </p:cNvPr>
              <p:cNvSpPr/>
              <p:nvPr/>
            </p:nvSpPr>
            <p:spPr>
              <a:xfrm>
                <a:off x="11218397" y="855440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51" name="Círculo parcial 50">
                <a:extLst>
                  <a:ext uri="{FF2B5EF4-FFF2-40B4-BE49-F238E27FC236}">
                    <a16:creationId xmlns:a16="http://schemas.microsoft.com/office/drawing/2014/main" id="{0AED81DF-EC18-4357-8E11-5C1AB4E910EC}"/>
                  </a:ext>
                </a:extLst>
              </p:cNvPr>
              <p:cNvSpPr/>
              <p:nvPr/>
            </p:nvSpPr>
            <p:spPr>
              <a:xfrm>
                <a:off x="6733733" y="835564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C0E19D31-FCE4-467F-89D1-A35E839F2F02}"/>
                </a:ext>
              </a:extLst>
            </p:cNvPr>
            <p:cNvGrpSpPr/>
            <p:nvPr/>
          </p:nvGrpSpPr>
          <p:grpSpPr>
            <a:xfrm>
              <a:off x="6501950" y="2797640"/>
              <a:ext cx="4657640" cy="1116000"/>
              <a:chOff x="6740757" y="2830014"/>
              <a:chExt cx="4657640" cy="1116000"/>
            </a:xfrm>
            <a:solidFill>
              <a:schemeClr val="accent2"/>
            </a:solidFill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49DCAE25-1645-4FC7-8383-479CA9986A32}"/>
                  </a:ext>
                </a:extLst>
              </p:cNvPr>
              <p:cNvSpPr/>
              <p:nvPr/>
            </p:nvSpPr>
            <p:spPr>
              <a:xfrm>
                <a:off x="7186397" y="2837837"/>
                <a:ext cx="4212000" cy="5400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Preparación y Respuesta a Emergencias</a:t>
                </a:r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0611C2AA-9C68-416F-BC52-62FD4C86CA27}"/>
                  </a:ext>
                </a:extLst>
              </p:cNvPr>
              <p:cNvSpPr/>
              <p:nvPr/>
            </p:nvSpPr>
            <p:spPr>
              <a:xfrm>
                <a:off x="11213400" y="2834399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52" name="Círculo parcial 51">
                <a:extLst>
                  <a:ext uri="{FF2B5EF4-FFF2-40B4-BE49-F238E27FC236}">
                    <a16:creationId xmlns:a16="http://schemas.microsoft.com/office/drawing/2014/main" id="{D519E709-FAC6-414E-AE9B-86CA705743F4}"/>
                  </a:ext>
                </a:extLst>
              </p:cNvPr>
              <p:cNvSpPr/>
              <p:nvPr/>
            </p:nvSpPr>
            <p:spPr>
              <a:xfrm>
                <a:off x="6740757" y="2830014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E8BE21F3-19A2-4DB8-A1AF-CB20F76972C5}"/>
                </a:ext>
              </a:extLst>
            </p:cNvPr>
            <p:cNvGrpSpPr/>
            <p:nvPr/>
          </p:nvGrpSpPr>
          <p:grpSpPr>
            <a:xfrm>
              <a:off x="6794510" y="4789850"/>
              <a:ext cx="4669876" cy="1093506"/>
              <a:chOff x="6728521" y="4822224"/>
              <a:chExt cx="4669876" cy="1093506"/>
            </a:xfrm>
            <a:solidFill>
              <a:schemeClr val="accent2"/>
            </a:solidFill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1370A1DB-A75E-4EED-BC9F-22135F3FC091}"/>
                  </a:ext>
                </a:extLst>
              </p:cNvPr>
              <p:cNvSpPr/>
              <p:nvPr/>
            </p:nvSpPr>
            <p:spPr>
              <a:xfrm>
                <a:off x="7186397" y="4829102"/>
                <a:ext cx="4212000" cy="5400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Investigación de Incidentes y Accidentes</a:t>
                </a: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1F695DB-E4AA-48B3-9238-4D61736171DC}"/>
                  </a:ext>
                </a:extLst>
              </p:cNvPr>
              <p:cNvSpPr/>
              <p:nvPr/>
            </p:nvSpPr>
            <p:spPr>
              <a:xfrm>
                <a:off x="11213400" y="4822224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53" name="Círculo parcial 52">
                <a:extLst>
                  <a:ext uri="{FF2B5EF4-FFF2-40B4-BE49-F238E27FC236}">
                    <a16:creationId xmlns:a16="http://schemas.microsoft.com/office/drawing/2014/main" id="{987FD1C3-8544-49DD-9EF2-853BE786D140}"/>
                  </a:ext>
                </a:extLst>
              </p:cNvPr>
              <p:cNvSpPr/>
              <p:nvPr/>
            </p:nvSpPr>
            <p:spPr>
              <a:xfrm>
                <a:off x="6728521" y="4835730"/>
                <a:ext cx="919378" cy="1080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9D4EA114-834E-430D-9EF7-CD9112074731}"/>
                </a:ext>
              </a:extLst>
            </p:cNvPr>
            <p:cNvGrpSpPr/>
            <p:nvPr/>
          </p:nvGrpSpPr>
          <p:grpSpPr>
            <a:xfrm>
              <a:off x="6501950" y="1472425"/>
              <a:ext cx="4657640" cy="1116000"/>
              <a:chOff x="6740757" y="1504799"/>
              <a:chExt cx="4657640" cy="1116000"/>
            </a:xfrm>
            <a:solidFill>
              <a:schemeClr val="accent4"/>
            </a:solidFill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680FA9E-5582-46D0-ADA0-4092154E82AA}"/>
                  </a:ext>
                </a:extLst>
              </p:cNvPr>
              <p:cNvSpPr/>
              <p:nvPr/>
            </p:nvSpPr>
            <p:spPr>
              <a:xfrm>
                <a:off x="7186397" y="1525567"/>
                <a:ext cx="4212000" cy="5400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Integridad Mecánica y Aseguramiento de la Calidad</a:t>
                </a:r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868AE8C6-4023-4E5F-A597-74A8738CE625}"/>
                  </a:ext>
                </a:extLst>
              </p:cNvPr>
              <p:cNvSpPr/>
              <p:nvPr/>
            </p:nvSpPr>
            <p:spPr>
              <a:xfrm>
                <a:off x="11213396" y="1522433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54" name="Círculo parcial 53">
                <a:extLst>
                  <a:ext uri="{FF2B5EF4-FFF2-40B4-BE49-F238E27FC236}">
                    <a16:creationId xmlns:a16="http://schemas.microsoft.com/office/drawing/2014/main" id="{F0465038-89EC-4589-ACA3-A12E28926D99}"/>
                  </a:ext>
                </a:extLst>
              </p:cNvPr>
              <p:cNvSpPr/>
              <p:nvPr/>
            </p:nvSpPr>
            <p:spPr>
              <a:xfrm>
                <a:off x="6740757" y="1504799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10F69600-5DB6-4BD3-9884-FB5C3692F5AF}"/>
                </a:ext>
              </a:extLst>
            </p:cNvPr>
            <p:cNvGrpSpPr/>
            <p:nvPr/>
          </p:nvGrpSpPr>
          <p:grpSpPr>
            <a:xfrm>
              <a:off x="6799726" y="3466875"/>
              <a:ext cx="4666287" cy="1116000"/>
              <a:chOff x="6733737" y="3499249"/>
              <a:chExt cx="4666287" cy="1116000"/>
            </a:xfrm>
            <a:solidFill>
              <a:schemeClr val="accent4"/>
            </a:solidFill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A125043-E316-419E-95E9-2A08BB2F6230}"/>
                  </a:ext>
                </a:extLst>
              </p:cNvPr>
              <p:cNvSpPr/>
              <p:nvPr/>
            </p:nvSpPr>
            <p:spPr>
              <a:xfrm>
                <a:off x="7186397" y="3501592"/>
                <a:ext cx="4212000" cy="5400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Monitoreo, Verificación y Evaluación</a:t>
                </a:r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09623D5B-E767-420F-BD5B-B33F9173D0C2}"/>
                  </a:ext>
                </a:extLst>
              </p:cNvPr>
              <p:cNvSpPr/>
              <p:nvPr/>
            </p:nvSpPr>
            <p:spPr>
              <a:xfrm>
                <a:off x="11220024" y="3503632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55" name="Círculo parcial 54">
                <a:extLst>
                  <a:ext uri="{FF2B5EF4-FFF2-40B4-BE49-F238E27FC236}">
                    <a16:creationId xmlns:a16="http://schemas.microsoft.com/office/drawing/2014/main" id="{5B81024E-5467-4B4F-8AA0-AB93F33A2C01}"/>
                  </a:ext>
                </a:extLst>
              </p:cNvPr>
              <p:cNvSpPr/>
              <p:nvPr/>
            </p:nvSpPr>
            <p:spPr>
              <a:xfrm>
                <a:off x="6733737" y="3499249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B2BB1FEE-5713-44C9-95B4-CCDF0DF0D3C2}"/>
                </a:ext>
              </a:extLst>
            </p:cNvPr>
            <p:cNvGrpSpPr/>
            <p:nvPr/>
          </p:nvGrpSpPr>
          <p:grpSpPr>
            <a:xfrm>
              <a:off x="6496342" y="5459083"/>
              <a:ext cx="4664875" cy="1080256"/>
              <a:chOff x="6735149" y="5491457"/>
              <a:chExt cx="4664875" cy="1080256"/>
            </a:xfrm>
            <a:solidFill>
              <a:schemeClr val="accent4"/>
            </a:solidFill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640B6D25-8701-4096-819D-0F743D846CE8}"/>
                  </a:ext>
                </a:extLst>
              </p:cNvPr>
              <p:cNvSpPr/>
              <p:nvPr/>
            </p:nvSpPr>
            <p:spPr>
              <a:xfrm>
                <a:off x="7186397" y="5492857"/>
                <a:ext cx="4212000" cy="5400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Revisión de Resultados</a:t>
                </a:r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65EE718D-BE57-46F3-B18C-BAAF59E49B79}"/>
                  </a:ext>
                </a:extLst>
              </p:cNvPr>
              <p:cNvSpPr/>
              <p:nvPr/>
            </p:nvSpPr>
            <p:spPr>
              <a:xfrm>
                <a:off x="11220024" y="5491457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56" name="Círculo parcial 55">
                <a:extLst>
                  <a:ext uri="{FF2B5EF4-FFF2-40B4-BE49-F238E27FC236}">
                    <a16:creationId xmlns:a16="http://schemas.microsoft.com/office/drawing/2014/main" id="{2EC1E74F-BEC8-4CBC-B796-8BD6D36B663C}"/>
                  </a:ext>
                </a:extLst>
              </p:cNvPr>
              <p:cNvSpPr/>
              <p:nvPr/>
            </p:nvSpPr>
            <p:spPr>
              <a:xfrm>
                <a:off x="6735149" y="5491713"/>
                <a:ext cx="919378" cy="1080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9FB1FD82-00C7-42E9-9F22-A529D3BFB0BB}"/>
                </a:ext>
              </a:extLst>
            </p:cNvPr>
            <p:cNvGrpSpPr/>
            <p:nvPr/>
          </p:nvGrpSpPr>
          <p:grpSpPr>
            <a:xfrm>
              <a:off x="6799726" y="2141654"/>
              <a:ext cx="4664660" cy="1116000"/>
              <a:chOff x="6733737" y="2174028"/>
              <a:chExt cx="4664660" cy="1116000"/>
            </a:xfrm>
            <a:solidFill>
              <a:schemeClr val="accent5"/>
            </a:solidFill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CC6B2DBD-22E2-47B0-AF9B-CFFC109AAF1B}"/>
                  </a:ext>
                </a:extLst>
              </p:cNvPr>
              <p:cNvSpPr/>
              <p:nvPr/>
            </p:nvSpPr>
            <p:spPr>
              <a:xfrm>
                <a:off x="7186397" y="2174082"/>
                <a:ext cx="4212000" cy="5400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Seguridad de Contratistas</a:t>
                </a:r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0E43CF69-BE02-44D7-A3CF-F65D02CBBC66}"/>
                  </a:ext>
                </a:extLst>
              </p:cNvPr>
              <p:cNvSpPr/>
              <p:nvPr/>
            </p:nvSpPr>
            <p:spPr>
              <a:xfrm>
                <a:off x="11213414" y="2185045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57" name="Círculo parcial 56">
                <a:extLst>
                  <a:ext uri="{FF2B5EF4-FFF2-40B4-BE49-F238E27FC236}">
                    <a16:creationId xmlns:a16="http://schemas.microsoft.com/office/drawing/2014/main" id="{8E5D0D62-F498-4A13-9DC4-610F00654F0D}"/>
                  </a:ext>
                </a:extLst>
              </p:cNvPr>
              <p:cNvSpPr/>
              <p:nvPr/>
            </p:nvSpPr>
            <p:spPr>
              <a:xfrm>
                <a:off x="6733737" y="2174028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D9008875-C958-4F61-BC3C-392E214CC6B6}"/>
                </a:ext>
              </a:extLst>
            </p:cNvPr>
            <p:cNvGrpSpPr/>
            <p:nvPr/>
          </p:nvGrpSpPr>
          <p:grpSpPr>
            <a:xfrm>
              <a:off x="6501558" y="4132973"/>
              <a:ext cx="4659677" cy="1119527"/>
              <a:chOff x="6740365" y="4165347"/>
              <a:chExt cx="4659677" cy="1119527"/>
            </a:xfrm>
            <a:solidFill>
              <a:schemeClr val="accent5"/>
            </a:solidFill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C8A323CB-C9F1-4A77-8EEF-ABFCB2A45EE0}"/>
                  </a:ext>
                </a:extLst>
              </p:cNvPr>
              <p:cNvSpPr/>
              <p:nvPr/>
            </p:nvSpPr>
            <p:spPr>
              <a:xfrm>
                <a:off x="7186397" y="4165347"/>
                <a:ext cx="4212000" cy="5400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dirty="0">
                    <a:latin typeface="+mj-lt"/>
                  </a:rPr>
                  <a:t>Auditorías</a:t>
                </a: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CAF547FB-11E9-4DD5-BCA9-171A08C0233C}"/>
                  </a:ext>
                </a:extLst>
              </p:cNvPr>
              <p:cNvSpPr/>
              <p:nvPr/>
            </p:nvSpPr>
            <p:spPr>
              <a:xfrm>
                <a:off x="11220042" y="4166244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+mj-lt"/>
                </a:endParaRPr>
              </a:p>
            </p:txBody>
          </p:sp>
          <p:sp>
            <p:nvSpPr>
              <p:cNvPr id="58" name="Círculo parcial 57">
                <a:extLst>
                  <a:ext uri="{FF2B5EF4-FFF2-40B4-BE49-F238E27FC236}">
                    <a16:creationId xmlns:a16="http://schemas.microsoft.com/office/drawing/2014/main" id="{D5AD9C58-8430-4184-94E7-036364175986}"/>
                  </a:ext>
                </a:extLst>
              </p:cNvPr>
              <p:cNvSpPr/>
              <p:nvPr/>
            </p:nvSpPr>
            <p:spPr>
              <a:xfrm>
                <a:off x="6740365" y="4168874"/>
                <a:ext cx="919378" cy="1116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78" name="Grupo 77">
              <a:extLst>
                <a:ext uri="{FF2B5EF4-FFF2-40B4-BE49-F238E27FC236}">
                  <a16:creationId xmlns:a16="http://schemas.microsoft.com/office/drawing/2014/main" id="{9AE3667D-CB3E-446C-975E-0EBBA6A48238}"/>
                </a:ext>
              </a:extLst>
            </p:cNvPr>
            <p:cNvGrpSpPr/>
            <p:nvPr/>
          </p:nvGrpSpPr>
          <p:grpSpPr>
            <a:xfrm>
              <a:off x="6807766" y="6124235"/>
              <a:ext cx="4658265" cy="1084333"/>
              <a:chOff x="6741777" y="6156609"/>
              <a:chExt cx="4658265" cy="1084333"/>
            </a:xfrm>
            <a:solidFill>
              <a:schemeClr val="accent5"/>
            </a:solidFill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B9094E9-4373-4C4B-B63C-24FA895DD172}"/>
                  </a:ext>
                </a:extLst>
              </p:cNvPr>
              <p:cNvSpPr/>
              <p:nvPr/>
            </p:nvSpPr>
            <p:spPr>
              <a:xfrm>
                <a:off x="7186397" y="6156609"/>
                <a:ext cx="4212000" cy="5400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MX" sz="1600" b="1" dirty="0">
                    <a:latin typeface="Montserrat" panose="00000500000000000000" pitchFamily="2" charset="0"/>
                  </a:rPr>
                  <a:t>Informes de Desempeño</a:t>
                </a:r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2412B99A-96F7-403C-9B80-A81274FA6AA2}"/>
                  </a:ext>
                </a:extLst>
              </p:cNvPr>
              <p:cNvSpPr/>
              <p:nvPr/>
            </p:nvSpPr>
            <p:spPr>
              <a:xfrm>
                <a:off x="11220042" y="6167321"/>
                <a:ext cx="180000" cy="540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59" name="Círculo parcial 58">
                <a:extLst>
                  <a:ext uri="{FF2B5EF4-FFF2-40B4-BE49-F238E27FC236}">
                    <a16:creationId xmlns:a16="http://schemas.microsoft.com/office/drawing/2014/main" id="{F15D34DF-8F27-412A-9510-D123D3042336}"/>
                  </a:ext>
                </a:extLst>
              </p:cNvPr>
              <p:cNvSpPr/>
              <p:nvPr/>
            </p:nvSpPr>
            <p:spPr>
              <a:xfrm>
                <a:off x="6741777" y="6160942"/>
                <a:ext cx="919378" cy="1080000"/>
              </a:xfrm>
              <a:prstGeom prst="pie">
                <a:avLst>
                  <a:gd name="adj1" fmla="val 10791789"/>
                  <a:gd name="adj2" fmla="val 16200000"/>
                </a:avLst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CEDD12E0-FB31-4B90-93E5-72393C055F7C}"/>
                </a:ext>
              </a:extLst>
            </p:cNvPr>
            <p:cNvSpPr txBox="1"/>
            <p:nvPr/>
          </p:nvSpPr>
          <p:spPr>
            <a:xfrm>
              <a:off x="1102418" y="940905"/>
              <a:ext cx="21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169C0039-588A-4AE9-9BDE-A63A84657225}"/>
                </a:ext>
              </a:extLst>
            </p:cNvPr>
            <p:cNvSpPr txBox="1"/>
            <p:nvPr/>
          </p:nvSpPr>
          <p:spPr>
            <a:xfrm>
              <a:off x="731686" y="1607217"/>
              <a:ext cx="21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2</a:t>
              </a: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A7FECDDD-02E7-4DB0-A5CF-0A0BD9C785C0}"/>
                </a:ext>
              </a:extLst>
            </p:cNvPr>
            <p:cNvSpPr txBox="1"/>
            <p:nvPr/>
          </p:nvSpPr>
          <p:spPr>
            <a:xfrm>
              <a:off x="1075881" y="2276008"/>
              <a:ext cx="21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D451107D-658B-4872-95A1-8846A87820C7}"/>
                </a:ext>
              </a:extLst>
            </p:cNvPr>
            <p:cNvSpPr txBox="1"/>
            <p:nvPr/>
          </p:nvSpPr>
          <p:spPr>
            <a:xfrm>
              <a:off x="705184" y="2931812"/>
              <a:ext cx="21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2EF174C4-13F1-43AC-8413-CA8654AF1B24}"/>
                </a:ext>
              </a:extLst>
            </p:cNvPr>
            <p:cNvSpPr txBox="1"/>
            <p:nvPr/>
          </p:nvSpPr>
          <p:spPr>
            <a:xfrm>
              <a:off x="1049181" y="3595225"/>
              <a:ext cx="21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D584ABF2-5D4E-4999-8EF0-5D85333D1619}"/>
                </a:ext>
              </a:extLst>
            </p:cNvPr>
            <p:cNvSpPr txBox="1"/>
            <p:nvPr/>
          </p:nvSpPr>
          <p:spPr>
            <a:xfrm>
              <a:off x="691634" y="4257021"/>
              <a:ext cx="21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6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E8610EB1-B842-4F6F-83AB-EFE5A552B7F2}"/>
                </a:ext>
              </a:extLst>
            </p:cNvPr>
            <p:cNvSpPr txBox="1"/>
            <p:nvPr/>
          </p:nvSpPr>
          <p:spPr>
            <a:xfrm>
              <a:off x="1055807" y="4910691"/>
              <a:ext cx="21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7</a:t>
              </a: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3E54086B-995C-40AF-92F4-0D56417F1E8F}"/>
                </a:ext>
              </a:extLst>
            </p:cNvPr>
            <p:cNvSpPr txBox="1"/>
            <p:nvPr/>
          </p:nvSpPr>
          <p:spPr>
            <a:xfrm>
              <a:off x="718436" y="5589995"/>
              <a:ext cx="21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8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5A94106B-78B5-44C4-835A-267F063EA448}"/>
                </a:ext>
              </a:extLst>
            </p:cNvPr>
            <p:cNvSpPr txBox="1"/>
            <p:nvPr/>
          </p:nvSpPr>
          <p:spPr>
            <a:xfrm>
              <a:off x="1054452" y="6240000"/>
              <a:ext cx="21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9</a:t>
              </a:r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D40DE9C4-9B28-426A-89B4-942B807D4FE2}"/>
                </a:ext>
              </a:extLst>
            </p:cNvPr>
            <p:cNvSpPr txBox="1"/>
            <p:nvPr/>
          </p:nvSpPr>
          <p:spPr>
            <a:xfrm>
              <a:off x="6892885" y="909911"/>
              <a:ext cx="575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10</a:t>
              </a:r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4A67BA4D-31C5-4434-BA06-139FCEA22BF5}"/>
                </a:ext>
              </a:extLst>
            </p:cNvPr>
            <p:cNvSpPr txBox="1"/>
            <p:nvPr/>
          </p:nvSpPr>
          <p:spPr>
            <a:xfrm>
              <a:off x="6596737" y="1589475"/>
              <a:ext cx="536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11</a:t>
              </a: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77832746-F7AF-4698-9C21-875335B3AC58}"/>
                </a:ext>
              </a:extLst>
            </p:cNvPr>
            <p:cNvSpPr txBox="1"/>
            <p:nvPr/>
          </p:nvSpPr>
          <p:spPr>
            <a:xfrm>
              <a:off x="6887924" y="2258266"/>
              <a:ext cx="474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12</a:t>
              </a: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6DC2BE8B-503B-46C2-9F1C-2232250ED0AE}"/>
                </a:ext>
              </a:extLst>
            </p:cNvPr>
            <p:cNvSpPr txBox="1"/>
            <p:nvPr/>
          </p:nvSpPr>
          <p:spPr>
            <a:xfrm>
              <a:off x="6583487" y="2914070"/>
              <a:ext cx="569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13</a:t>
              </a:r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A500C85A-D435-41C7-9372-D9D969C6F86A}"/>
                </a:ext>
              </a:extLst>
            </p:cNvPr>
            <p:cNvSpPr txBox="1"/>
            <p:nvPr/>
          </p:nvSpPr>
          <p:spPr>
            <a:xfrm>
              <a:off x="6874476" y="3590735"/>
              <a:ext cx="554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14</a:t>
              </a:r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D3A271A4-E422-4DFA-9E17-915E406DE449}"/>
                </a:ext>
              </a:extLst>
            </p:cNvPr>
            <p:cNvSpPr txBox="1"/>
            <p:nvPr/>
          </p:nvSpPr>
          <p:spPr>
            <a:xfrm>
              <a:off x="6569937" y="4252531"/>
              <a:ext cx="690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15</a:t>
              </a:r>
            </a:p>
          </p:txBody>
        </p:sp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6B5CBA31-B4A5-4C89-911E-18C538367DC9}"/>
                </a:ext>
              </a:extLst>
            </p:cNvPr>
            <p:cNvSpPr txBox="1"/>
            <p:nvPr/>
          </p:nvSpPr>
          <p:spPr>
            <a:xfrm>
              <a:off x="6867851" y="4892949"/>
              <a:ext cx="541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16</a:t>
              </a:r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6E6ADD8D-55DD-4495-9512-D7586176F80E}"/>
                </a:ext>
              </a:extLst>
            </p:cNvPr>
            <p:cNvSpPr txBox="1"/>
            <p:nvPr/>
          </p:nvSpPr>
          <p:spPr>
            <a:xfrm>
              <a:off x="6556983" y="5572253"/>
              <a:ext cx="539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17</a:t>
              </a:r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6AFBDA7A-C915-43F3-9BDE-D4250B9A52A4}"/>
                </a:ext>
              </a:extLst>
            </p:cNvPr>
            <p:cNvSpPr txBox="1"/>
            <p:nvPr/>
          </p:nvSpPr>
          <p:spPr>
            <a:xfrm>
              <a:off x="6879747" y="6235510"/>
              <a:ext cx="489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+mj-lt"/>
                </a:rPr>
                <a:t>18</a:t>
              </a:r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B322ABBF-C0A9-454A-BF76-A96B889D4367}"/>
                </a:ext>
              </a:extLst>
            </p:cNvPr>
            <p:cNvSpPr/>
            <p:nvPr/>
          </p:nvSpPr>
          <p:spPr>
            <a:xfrm>
              <a:off x="355601" y="1422206"/>
              <a:ext cx="4755600" cy="679175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4" name="Rectángulo: esquinas redondeadas 103">
              <a:extLst>
                <a:ext uri="{FF2B5EF4-FFF2-40B4-BE49-F238E27FC236}">
                  <a16:creationId xmlns:a16="http://schemas.microsoft.com/office/drawing/2014/main" id="{1DB4DB0B-6661-433D-B802-47FC858492C0}"/>
                </a:ext>
              </a:extLst>
            </p:cNvPr>
            <p:cNvSpPr/>
            <p:nvPr/>
          </p:nvSpPr>
          <p:spPr>
            <a:xfrm>
              <a:off x="6333068" y="1442086"/>
              <a:ext cx="5271694" cy="679175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+mj-lt"/>
              </a:endParaRPr>
            </a:p>
          </p:txBody>
        </p:sp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75AA1571-2AB0-4D06-870A-EE1F10EF8823}"/>
                </a:ext>
              </a:extLst>
            </p:cNvPr>
            <p:cNvSpPr/>
            <p:nvPr/>
          </p:nvSpPr>
          <p:spPr>
            <a:xfrm>
              <a:off x="6333068" y="733091"/>
              <a:ext cx="5271694" cy="679175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+mj-lt"/>
              </a:endParaRPr>
            </a:p>
          </p:txBody>
        </p:sp>
        <p:sp>
          <p:nvSpPr>
            <p:cNvPr id="106" name="Rectángulo: esquinas redondeadas 105">
              <a:extLst>
                <a:ext uri="{FF2B5EF4-FFF2-40B4-BE49-F238E27FC236}">
                  <a16:creationId xmlns:a16="http://schemas.microsoft.com/office/drawing/2014/main" id="{CF9DDB61-22D2-40C0-8968-590655F4754E}"/>
                </a:ext>
              </a:extLst>
            </p:cNvPr>
            <p:cNvSpPr/>
            <p:nvPr/>
          </p:nvSpPr>
          <p:spPr>
            <a:xfrm>
              <a:off x="355601" y="6067096"/>
              <a:ext cx="4762223" cy="679175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+mj-lt"/>
              </a:endParaRPr>
            </a:p>
          </p:txBody>
        </p:sp>
        <p:sp>
          <p:nvSpPr>
            <p:cNvPr id="107" name="Rectángulo: esquinas redondeadas 106">
              <a:extLst>
                <a:ext uri="{FF2B5EF4-FFF2-40B4-BE49-F238E27FC236}">
                  <a16:creationId xmlns:a16="http://schemas.microsoft.com/office/drawing/2014/main" id="{E100D4E2-67C3-48EE-B7AF-01905DE0FEF0}"/>
                </a:ext>
              </a:extLst>
            </p:cNvPr>
            <p:cNvSpPr/>
            <p:nvPr/>
          </p:nvSpPr>
          <p:spPr>
            <a:xfrm>
              <a:off x="355601" y="4082719"/>
              <a:ext cx="4755599" cy="655844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83F2A74C-1437-4294-A352-19E6F1B0F7BC}"/>
                </a:ext>
              </a:extLst>
            </p:cNvPr>
            <p:cNvSpPr/>
            <p:nvPr/>
          </p:nvSpPr>
          <p:spPr>
            <a:xfrm>
              <a:off x="6333068" y="4728622"/>
              <a:ext cx="5200472" cy="679175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+mj-lt"/>
              </a:endParaRPr>
            </a:p>
          </p:txBody>
        </p:sp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id="{CC309AC1-F582-4C2E-A6E8-4DAD0D989F2A}"/>
                </a:ext>
              </a:extLst>
            </p:cNvPr>
            <p:cNvSpPr/>
            <p:nvPr/>
          </p:nvSpPr>
          <p:spPr>
            <a:xfrm>
              <a:off x="6333069" y="2720916"/>
              <a:ext cx="5271694" cy="679175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+mj-lt"/>
              </a:endParaRPr>
            </a:p>
          </p:txBody>
        </p:sp>
        <p:sp>
          <p:nvSpPr>
            <p:cNvPr id="110" name="Rectángulo: esquinas redondeadas 109">
              <a:extLst>
                <a:ext uri="{FF2B5EF4-FFF2-40B4-BE49-F238E27FC236}">
                  <a16:creationId xmlns:a16="http://schemas.microsoft.com/office/drawing/2014/main" id="{4DBBBE65-DCA4-4409-AB50-2F2CAFAB7B4F}"/>
                </a:ext>
              </a:extLst>
            </p:cNvPr>
            <p:cNvSpPr/>
            <p:nvPr/>
          </p:nvSpPr>
          <p:spPr>
            <a:xfrm>
              <a:off x="355601" y="2104691"/>
              <a:ext cx="4755599" cy="679175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4615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7B1B5F51-13C6-44FC-9F50-07ED88D53AE1}"/>
              </a:ext>
            </a:extLst>
          </p:cNvPr>
          <p:cNvSpPr>
            <a:spLocks/>
          </p:cNvSpPr>
          <p:nvPr/>
        </p:nvSpPr>
        <p:spPr bwMode="auto">
          <a:xfrm rot="-120000">
            <a:off x="8445009" y="2999649"/>
            <a:ext cx="1054936" cy="238732"/>
          </a:xfrm>
          <a:custGeom>
            <a:avLst/>
            <a:gdLst>
              <a:gd name="T0" fmla="*/ 0 w 799"/>
              <a:gd name="T1" fmla="*/ 0 h 293"/>
              <a:gd name="T2" fmla="*/ 0 w 799"/>
              <a:gd name="T3" fmla="*/ 0 h 293"/>
              <a:gd name="T4" fmla="*/ 0 w 799"/>
              <a:gd name="T5" fmla="*/ 0 h 293"/>
              <a:gd name="T6" fmla="*/ 0 w 799"/>
              <a:gd name="T7" fmla="*/ 0 h 293"/>
              <a:gd name="T8" fmla="*/ 0 w 799"/>
              <a:gd name="T9" fmla="*/ 0 h 293"/>
              <a:gd name="T10" fmla="*/ 0 w 799"/>
              <a:gd name="T11" fmla="*/ 0 h 293"/>
              <a:gd name="T12" fmla="*/ 0 w 799"/>
              <a:gd name="T13" fmla="*/ 0 h 293"/>
              <a:gd name="T14" fmla="*/ 0 w 799"/>
              <a:gd name="T15" fmla="*/ 0 h 293"/>
              <a:gd name="T16" fmla="*/ 0 w 799"/>
              <a:gd name="T17" fmla="*/ 0 h 293"/>
              <a:gd name="T18" fmla="*/ 0 w 799"/>
              <a:gd name="T19" fmla="*/ 0 h 293"/>
              <a:gd name="T20" fmla="*/ 0 w 799"/>
              <a:gd name="T21" fmla="*/ 0 h 293"/>
              <a:gd name="T22" fmla="*/ 0 w 799"/>
              <a:gd name="T23" fmla="*/ 0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9"/>
                </a:lnTo>
                <a:lnTo>
                  <a:pt x="798" y="16"/>
                </a:lnTo>
                <a:lnTo>
                  <a:pt x="797" y="15"/>
                </a:lnTo>
                <a:lnTo>
                  <a:pt x="797" y="11"/>
                </a:lnTo>
                <a:lnTo>
                  <a:pt x="797" y="10"/>
                </a:lnTo>
                <a:lnTo>
                  <a:pt x="795" y="6"/>
                </a:lnTo>
                <a:lnTo>
                  <a:pt x="795" y="3"/>
                </a:lnTo>
                <a:lnTo>
                  <a:pt x="793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solidFill>
            <a:schemeClr val="accent2"/>
          </a:solidFill>
          <a:ln w="9525" cap="rnd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DDF5038C-F2AE-4B16-A48C-51719147D21B}"/>
              </a:ext>
            </a:extLst>
          </p:cNvPr>
          <p:cNvSpPr txBox="1"/>
          <p:nvPr/>
        </p:nvSpPr>
        <p:spPr>
          <a:xfrm>
            <a:off x="4108174" y="185711"/>
            <a:ext cx="630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accent5"/>
                </a:solidFill>
                <a:latin typeface="Montserrat" panose="00000500000000000000" pitchFamily="2" charset="0"/>
              </a:rPr>
              <a:t>MODELO DEL QUESO SUIZO</a:t>
            </a:r>
          </a:p>
        </p:txBody>
      </p:sp>
      <p:sp>
        <p:nvSpPr>
          <p:cNvPr id="116" name="Explosion 1 1">
            <a:extLst>
              <a:ext uri="{FF2B5EF4-FFF2-40B4-BE49-F238E27FC236}">
                <a16:creationId xmlns:a16="http://schemas.microsoft.com/office/drawing/2014/main" id="{5FB537FF-4EC0-4697-814E-5423B2DF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31" y="4049670"/>
            <a:ext cx="2799299" cy="1381125"/>
          </a:xfrm>
          <a:prstGeom prst="irregularSeal1">
            <a:avLst/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r>
              <a:rPr lang="en-GB" b="1" i="1" dirty="0">
                <a:solidFill>
                  <a:schemeClr val="bg1"/>
                </a:solidFill>
                <a:latin typeface="Montserrat ExtraBold" panose="00000900000000000000" pitchFamily="2" charset="0"/>
                <a:ea typeface="ＭＳ Ｐゴシック" charset="0"/>
              </a:rPr>
              <a:t>Incidentes</a:t>
            </a:r>
          </a:p>
        </p:txBody>
      </p:sp>
      <p:sp>
        <p:nvSpPr>
          <p:cNvPr id="118" name="Text Box 110">
            <a:extLst>
              <a:ext uri="{FF2B5EF4-FFF2-40B4-BE49-F238E27FC236}">
                <a16:creationId xmlns:a16="http://schemas.microsoft.com/office/drawing/2014/main" id="{1D013ABC-99A0-4712-8B90-36EC12AB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189" y="6076068"/>
            <a:ext cx="4414743" cy="6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35" b="1" dirty="0">
                <a:solidFill>
                  <a:srgbClr val="A11A43"/>
                </a:solidFill>
                <a:latin typeface="Montserrat" pitchFamily="50" charset="0"/>
                <a:ea typeface="+mn-ea"/>
                <a:cs typeface="+mn-cs"/>
              </a:rPr>
              <a:t>Teoría de las Barreras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A11A43"/>
                </a:solidFill>
                <a:effectLst/>
                <a:uLnTx/>
                <a:uFillTx/>
                <a:latin typeface="Montserrat" panose="00000500000000000000" pitchFamily="2" charset="0"/>
              </a:rPr>
              <a:t>(Prof. James Reason – Manchester University)</a:t>
            </a:r>
          </a:p>
        </p:txBody>
      </p: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5BE0D85E-4BEB-4A9F-BA5F-CD31AFCDAE75}"/>
              </a:ext>
            </a:extLst>
          </p:cNvPr>
          <p:cNvGrpSpPr/>
          <p:nvPr/>
        </p:nvGrpSpPr>
        <p:grpSpPr>
          <a:xfrm>
            <a:off x="3451309" y="1591689"/>
            <a:ext cx="6042835" cy="3302459"/>
            <a:chOff x="3451309" y="1247137"/>
            <a:chExt cx="6042835" cy="330245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E134AD8-F384-4341-8ED2-69A4CA84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8035" y="2144592"/>
              <a:ext cx="1054936" cy="1153871"/>
            </a:xfrm>
            <a:custGeom>
              <a:avLst/>
              <a:gdLst>
                <a:gd name="T0" fmla="*/ 0 w 555"/>
                <a:gd name="T1" fmla="*/ 0 h 944"/>
                <a:gd name="T2" fmla="*/ 0 w 555"/>
                <a:gd name="T3" fmla="*/ 0 h 944"/>
                <a:gd name="T4" fmla="*/ 0 w 555"/>
                <a:gd name="T5" fmla="*/ 0 h 944"/>
                <a:gd name="T6" fmla="*/ 0 w 555"/>
                <a:gd name="T7" fmla="*/ 0 h 944"/>
                <a:gd name="T8" fmla="*/ 0 w 555"/>
                <a:gd name="T9" fmla="*/ 0 h 944"/>
                <a:gd name="T10" fmla="*/ 0 w 555"/>
                <a:gd name="T11" fmla="*/ 0 h 944"/>
                <a:gd name="T12" fmla="*/ 0 w 555"/>
                <a:gd name="T13" fmla="*/ 0 h 944"/>
                <a:gd name="T14" fmla="*/ 0 w 555"/>
                <a:gd name="T15" fmla="*/ 0 h 944"/>
                <a:gd name="T16" fmla="*/ 0 w 555"/>
                <a:gd name="T17" fmla="*/ 0 h 944"/>
                <a:gd name="T18" fmla="*/ 0 w 555"/>
                <a:gd name="T19" fmla="*/ 0 h 944"/>
                <a:gd name="T20" fmla="*/ 0 w 555"/>
                <a:gd name="T21" fmla="*/ 0 h 944"/>
                <a:gd name="T22" fmla="*/ 0 w 555"/>
                <a:gd name="T23" fmla="*/ 0 h 944"/>
                <a:gd name="T24" fmla="*/ 0 w 555"/>
                <a:gd name="T25" fmla="*/ 0 h 944"/>
                <a:gd name="T26" fmla="*/ 0 w 555"/>
                <a:gd name="T27" fmla="*/ 0 h 944"/>
                <a:gd name="T28" fmla="*/ 0 w 555"/>
                <a:gd name="T29" fmla="*/ 0 h 944"/>
                <a:gd name="T30" fmla="*/ 0 w 555"/>
                <a:gd name="T31" fmla="*/ 0 h 944"/>
                <a:gd name="T32" fmla="*/ 0 w 555"/>
                <a:gd name="T33" fmla="*/ 0 h 944"/>
                <a:gd name="T34" fmla="*/ 0 w 555"/>
                <a:gd name="T35" fmla="*/ 0 h 944"/>
                <a:gd name="T36" fmla="*/ 0 w 555"/>
                <a:gd name="T37" fmla="*/ 0 h 944"/>
                <a:gd name="T38" fmla="*/ 0 w 555"/>
                <a:gd name="T39" fmla="*/ 0 h 944"/>
                <a:gd name="T40" fmla="*/ 0 w 555"/>
                <a:gd name="T41" fmla="*/ 0 h 944"/>
                <a:gd name="T42" fmla="*/ 0 w 555"/>
                <a:gd name="T43" fmla="*/ 0 h 944"/>
                <a:gd name="T44" fmla="*/ 0 w 555"/>
                <a:gd name="T45" fmla="*/ 0 h 944"/>
                <a:gd name="T46" fmla="*/ 0 w 555"/>
                <a:gd name="T47" fmla="*/ 0 h 944"/>
                <a:gd name="T48" fmla="*/ 0 w 555"/>
                <a:gd name="T49" fmla="*/ 0 h 944"/>
                <a:gd name="T50" fmla="*/ 0 w 555"/>
                <a:gd name="T51" fmla="*/ 0 h 944"/>
                <a:gd name="T52" fmla="*/ 0 w 555"/>
                <a:gd name="T53" fmla="*/ 0 h 944"/>
                <a:gd name="T54" fmla="*/ 0 w 555"/>
                <a:gd name="T55" fmla="*/ 0 h 944"/>
                <a:gd name="T56" fmla="*/ 0 w 555"/>
                <a:gd name="T57" fmla="*/ 0 h 944"/>
                <a:gd name="T58" fmla="*/ 0 w 555"/>
                <a:gd name="T59" fmla="*/ 0 h 944"/>
                <a:gd name="T60" fmla="*/ 0 w 555"/>
                <a:gd name="T61" fmla="*/ 0 h 944"/>
                <a:gd name="T62" fmla="*/ 0 w 555"/>
                <a:gd name="T63" fmla="*/ 0 h 944"/>
                <a:gd name="T64" fmla="*/ 0 w 555"/>
                <a:gd name="T65" fmla="*/ 0 h 944"/>
                <a:gd name="T66" fmla="*/ 0 w 555"/>
                <a:gd name="T67" fmla="*/ 0 h 944"/>
                <a:gd name="T68" fmla="*/ 0 w 555"/>
                <a:gd name="T69" fmla="*/ 0 h 944"/>
                <a:gd name="T70" fmla="*/ 0 w 555"/>
                <a:gd name="T71" fmla="*/ 0 h 944"/>
                <a:gd name="T72" fmla="*/ 0 w 555"/>
                <a:gd name="T73" fmla="*/ 0 h 944"/>
                <a:gd name="T74" fmla="*/ 0 w 555"/>
                <a:gd name="T75" fmla="*/ 0 h 944"/>
                <a:gd name="T76" fmla="*/ 0 w 555"/>
                <a:gd name="T77" fmla="*/ 0 h 944"/>
                <a:gd name="T78" fmla="*/ 0 w 555"/>
                <a:gd name="T79" fmla="*/ 0 h 944"/>
                <a:gd name="T80" fmla="*/ 0 w 555"/>
                <a:gd name="T81" fmla="*/ 0 h 944"/>
                <a:gd name="T82" fmla="*/ 0 w 555"/>
                <a:gd name="T83" fmla="*/ 0 h 944"/>
                <a:gd name="T84" fmla="*/ 0 w 555"/>
                <a:gd name="T85" fmla="*/ 0 h 944"/>
                <a:gd name="T86" fmla="*/ 0 w 555"/>
                <a:gd name="T87" fmla="*/ 0 h 944"/>
                <a:gd name="T88" fmla="*/ 0 w 555"/>
                <a:gd name="T89" fmla="*/ 0 h 944"/>
                <a:gd name="T90" fmla="*/ 0 w 555"/>
                <a:gd name="T91" fmla="*/ 0 h 944"/>
                <a:gd name="T92" fmla="*/ 0 w 555"/>
                <a:gd name="T93" fmla="*/ 0 h 944"/>
                <a:gd name="T94" fmla="*/ 0 w 555"/>
                <a:gd name="T95" fmla="*/ 0 h 944"/>
                <a:gd name="T96" fmla="*/ 0 w 555"/>
                <a:gd name="T97" fmla="*/ 0 h 944"/>
                <a:gd name="T98" fmla="*/ 0 w 555"/>
                <a:gd name="T99" fmla="*/ 0 h 944"/>
                <a:gd name="T100" fmla="*/ 0 w 555"/>
                <a:gd name="T101" fmla="*/ 0 h 944"/>
                <a:gd name="T102" fmla="*/ 0 w 555"/>
                <a:gd name="T103" fmla="*/ 0 h 944"/>
                <a:gd name="T104" fmla="*/ 0 w 555"/>
                <a:gd name="T105" fmla="*/ 0 h 944"/>
                <a:gd name="T106" fmla="*/ 0 w 555"/>
                <a:gd name="T107" fmla="*/ 0 h 944"/>
                <a:gd name="T108" fmla="*/ 0 w 555"/>
                <a:gd name="T109" fmla="*/ 0 h 944"/>
                <a:gd name="T110" fmla="*/ 0 w 555"/>
                <a:gd name="T111" fmla="*/ 0 h 944"/>
                <a:gd name="T112" fmla="*/ 0 w 555"/>
                <a:gd name="T113" fmla="*/ 0 h 944"/>
                <a:gd name="T114" fmla="*/ 0 w 555"/>
                <a:gd name="T115" fmla="*/ 0 h 9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5" h="944">
                  <a:moveTo>
                    <a:pt x="512" y="0"/>
                  </a:moveTo>
                  <a:lnTo>
                    <a:pt x="474" y="8"/>
                  </a:lnTo>
                  <a:lnTo>
                    <a:pt x="433" y="21"/>
                  </a:lnTo>
                  <a:lnTo>
                    <a:pt x="391" y="34"/>
                  </a:lnTo>
                  <a:lnTo>
                    <a:pt x="347" y="51"/>
                  </a:lnTo>
                  <a:lnTo>
                    <a:pt x="303" y="68"/>
                  </a:lnTo>
                  <a:lnTo>
                    <a:pt x="261" y="85"/>
                  </a:lnTo>
                  <a:lnTo>
                    <a:pt x="221" y="103"/>
                  </a:lnTo>
                  <a:lnTo>
                    <a:pt x="185" y="120"/>
                  </a:lnTo>
                  <a:lnTo>
                    <a:pt x="186" y="130"/>
                  </a:lnTo>
                  <a:lnTo>
                    <a:pt x="186" y="140"/>
                  </a:lnTo>
                  <a:lnTo>
                    <a:pt x="185" y="148"/>
                  </a:lnTo>
                  <a:lnTo>
                    <a:pt x="182" y="156"/>
                  </a:lnTo>
                  <a:lnTo>
                    <a:pt x="178" y="163"/>
                  </a:lnTo>
                  <a:lnTo>
                    <a:pt x="172" y="169"/>
                  </a:lnTo>
                  <a:lnTo>
                    <a:pt x="165" y="174"/>
                  </a:lnTo>
                  <a:lnTo>
                    <a:pt x="159" y="179"/>
                  </a:lnTo>
                  <a:lnTo>
                    <a:pt x="151" y="182"/>
                  </a:lnTo>
                  <a:lnTo>
                    <a:pt x="143" y="185"/>
                  </a:lnTo>
                  <a:lnTo>
                    <a:pt x="134" y="185"/>
                  </a:lnTo>
                  <a:lnTo>
                    <a:pt x="126" y="185"/>
                  </a:lnTo>
                  <a:lnTo>
                    <a:pt x="120" y="185"/>
                  </a:lnTo>
                  <a:lnTo>
                    <a:pt x="112" y="182"/>
                  </a:lnTo>
                  <a:lnTo>
                    <a:pt x="105" y="179"/>
                  </a:lnTo>
                  <a:lnTo>
                    <a:pt x="100" y="174"/>
                  </a:lnTo>
                  <a:lnTo>
                    <a:pt x="86" y="182"/>
                  </a:lnTo>
                  <a:lnTo>
                    <a:pt x="73" y="192"/>
                  </a:lnTo>
                  <a:lnTo>
                    <a:pt x="58" y="202"/>
                  </a:lnTo>
                  <a:lnTo>
                    <a:pt x="47" y="211"/>
                  </a:lnTo>
                  <a:lnTo>
                    <a:pt x="34" y="221"/>
                  </a:lnTo>
                  <a:lnTo>
                    <a:pt x="22" y="229"/>
                  </a:lnTo>
                  <a:lnTo>
                    <a:pt x="11" y="239"/>
                  </a:lnTo>
                  <a:lnTo>
                    <a:pt x="0" y="249"/>
                  </a:lnTo>
                  <a:lnTo>
                    <a:pt x="8" y="283"/>
                  </a:lnTo>
                  <a:lnTo>
                    <a:pt x="16" y="319"/>
                  </a:lnTo>
                  <a:lnTo>
                    <a:pt x="21" y="353"/>
                  </a:lnTo>
                  <a:lnTo>
                    <a:pt x="27" y="387"/>
                  </a:lnTo>
                  <a:lnTo>
                    <a:pt x="32" y="421"/>
                  </a:lnTo>
                  <a:lnTo>
                    <a:pt x="37" y="455"/>
                  </a:lnTo>
                  <a:lnTo>
                    <a:pt x="42" y="488"/>
                  </a:lnTo>
                  <a:lnTo>
                    <a:pt x="48" y="522"/>
                  </a:lnTo>
                  <a:lnTo>
                    <a:pt x="60" y="525"/>
                  </a:lnTo>
                  <a:lnTo>
                    <a:pt x="71" y="530"/>
                  </a:lnTo>
                  <a:lnTo>
                    <a:pt x="81" y="536"/>
                  </a:lnTo>
                  <a:lnTo>
                    <a:pt x="89" y="543"/>
                  </a:lnTo>
                  <a:lnTo>
                    <a:pt x="94" y="553"/>
                  </a:lnTo>
                  <a:lnTo>
                    <a:pt x="99" y="562"/>
                  </a:lnTo>
                  <a:lnTo>
                    <a:pt x="100" y="572"/>
                  </a:lnTo>
                  <a:lnTo>
                    <a:pt x="102" y="582"/>
                  </a:lnTo>
                  <a:lnTo>
                    <a:pt x="102" y="593"/>
                  </a:lnTo>
                  <a:lnTo>
                    <a:pt x="99" y="603"/>
                  </a:lnTo>
                  <a:lnTo>
                    <a:pt x="95" y="613"/>
                  </a:lnTo>
                  <a:lnTo>
                    <a:pt x="91" y="623"/>
                  </a:lnTo>
                  <a:lnTo>
                    <a:pt x="84" y="631"/>
                  </a:lnTo>
                  <a:lnTo>
                    <a:pt x="76" y="639"/>
                  </a:lnTo>
                  <a:lnTo>
                    <a:pt x="66" y="644"/>
                  </a:lnTo>
                  <a:lnTo>
                    <a:pt x="56" y="649"/>
                  </a:lnTo>
                  <a:lnTo>
                    <a:pt x="56" y="670"/>
                  </a:lnTo>
                  <a:lnTo>
                    <a:pt x="56" y="691"/>
                  </a:lnTo>
                  <a:lnTo>
                    <a:pt x="58" y="714"/>
                  </a:lnTo>
                  <a:lnTo>
                    <a:pt x="58" y="738"/>
                  </a:lnTo>
                  <a:lnTo>
                    <a:pt x="60" y="762"/>
                  </a:lnTo>
                  <a:lnTo>
                    <a:pt x="60" y="787"/>
                  </a:lnTo>
                  <a:lnTo>
                    <a:pt x="60" y="811"/>
                  </a:lnTo>
                  <a:lnTo>
                    <a:pt x="60" y="834"/>
                  </a:lnTo>
                  <a:lnTo>
                    <a:pt x="104" y="844"/>
                  </a:lnTo>
                  <a:lnTo>
                    <a:pt x="149" y="855"/>
                  </a:lnTo>
                  <a:lnTo>
                    <a:pt x="196" y="865"/>
                  </a:lnTo>
                  <a:lnTo>
                    <a:pt x="247" y="878"/>
                  </a:lnTo>
                  <a:lnTo>
                    <a:pt x="302" y="891"/>
                  </a:lnTo>
                  <a:lnTo>
                    <a:pt x="362" y="907"/>
                  </a:lnTo>
                  <a:lnTo>
                    <a:pt x="429" y="923"/>
                  </a:lnTo>
                  <a:lnTo>
                    <a:pt x="502" y="943"/>
                  </a:lnTo>
                  <a:lnTo>
                    <a:pt x="512" y="897"/>
                  </a:lnTo>
                  <a:lnTo>
                    <a:pt x="521" y="847"/>
                  </a:lnTo>
                  <a:lnTo>
                    <a:pt x="529" y="795"/>
                  </a:lnTo>
                  <a:lnTo>
                    <a:pt x="536" y="738"/>
                  </a:lnTo>
                  <a:lnTo>
                    <a:pt x="541" y="681"/>
                  </a:lnTo>
                  <a:lnTo>
                    <a:pt x="546" y="621"/>
                  </a:lnTo>
                  <a:lnTo>
                    <a:pt x="549" y="558"/>
                  </a:lnTo>
                  <a:lnTo>
                    <a:pt x="551" y="496"/>
                  </a:lnTo>
                  <a:lnTo>
                    <a:pt x="552" y="480"/>
                  </a:lnTo>
                  <a:lnTo>
                    <a:pt x="552" y="468"/>
                  </a:lnTo>
                  <a:lnTo>
                    <a:pt x="552" y="455"/>
                  </a:lnTo>
                  <a:lnTo>
                    <a:pt x="552" y="445"/>
                  </a:lnTo>
                  <a:lnTo>
                    <a:pt x="552" y="434"/>
                  </a:lnTo>
                  <a:lnTo>
                    <a:pt x="554" y="423"/>
                  </a:lnTo>
                  <a:lnTo>
                    <a:pt x="552" y="410"/>
                  </a:lnTo>
                  <a:lnTo>
                    <a:pt x="552" y="393"/>
                  </a:lnTo>
                  <a:lnTo>
                    <a:pt x="546" y="393"/>
                  </a:lnTo>
                  <a:lnTo>
                    <a:pt x="538" y="392"/>
                  </a:lnTo>
                  <a:lnTo>
                    <a:pt x="531" y="389"/>
                  </a:lnTo>
                  <a:lnTo>
                    <a:pt x="525" y="385"/>
                  </a:lnTo>
                  <a:lnTo>
                    <a:pt x="515" y="377"/>
                  </a:lnTo>
                  <a:lnTo>
                    <a:pt x="507" y="366"/>
                  </a:lnTo>
                  <a:lnTo>
                    <a:pt x="500" y="354"/>
                  </a:lnTo>
                  <a:lnTo>
                    <a:pt x="495" y="341"/>
                  </a:lnTo>
                  <a:lnTo>
                    <a:pt x="494" y="327"/>
                  </a:lnTo>
                  <a:lnTo>
                    <a:pt x="492" y="312"/>
                  </a:lnTo>
                  <a:lnTo>
                    <a:pt x="494" y="298"/>
                  </a:lnTo>
                  <a:lnTo>
                    <a:pt x="497" y="283"/>
                  </a:lnTo>
                  <a:lnTo>
                    <a:pt x="500" y="270"/>
                  </a:lnTo>
                  <a:lnTo>
                    <a:pt x="507" y="259"/>
                  </a:lnTo>
                  <a:lnTo>
                    <a:pt x="515" y="247"/>
                  </a:lnTo>
                  <a:lnTo>
                    <a:pt x="523" y="241"/>
                  </a:lnTo>
                  <a:lnTo>
                    <a:pt x="528" y="237"/>
                  </a:lnTo>
                  <a:lnTo>
                    <a:pt x="533" y="234"/>
                  </a:lnTo>
                  <a:lnTo>
                    <a:pt x="539" y="233"/>
                  </a:lnTo>
                  <a:lnTo>
                    <a:pt x="544" y="233"/>
                  </a:lnTo>
                  <a:lnTo>
                    <a:pt x="542" y="202"/>
                  </a:lnTo>
                  <a:lnTo>
                    <a:pt x="539" y="171"/>
                  </a:lnTo>
                  <a:lnTo>
                    <a:pt x="536" y="142"/>
                  </a:lnTo>
                  <a:lnTo>
                    <a:pt x="533" y="112"/>
                  </a:lnTo>
                  <a:lnTo>
                    <a:pt x="528" y="85"/>
                  </a:lnTo>
                  <a:lnTo>
                    <a:pt x="523" y="55"/>
                  </a:lnTo>
                  <a:lnTo>
                    <a:pt x="518" y="28"/>
                  </a:lnTo>
                  <a:lnTo>
                    <a:pt x="512" y="0"/>
                  </a:lnTo>
                </a:path>
              </a:pathLst>
            </a:custGeom>
            <a:no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C85FB37-EC66-4D34-964F-BEFC5AB11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2002" y="2175539"/>
              <a:ext cx="302142" cy="512832"/>
            </a:xfrm>
            <a:custGeom>
              <a:avLst/>
              <a:gdLst>
                <a:gd name="T0" fmla="*/ 0 w 160"/>
                <a:gd name="T1" fmla="*/ 0 h 420"/>
                <a:gd name="T2" fmla="*/ 0 w 160"/>
                <a:gd name="T3" fmla="*/ 0 h 420"/>
                <a:gd name="T4" fmla="*/ 0 w 160"/>
                <a:gd name="T5" fmla="*/ 0 h 420"/>
                <a:gd name="T6" fmla="*/ 0 w 160"/>
                <a:gd name="T7" fmla="*/ 0 h 420"/>
                <a:gd name="T8" fmla="*/ 0 w 160"/>
                <a:gd name="T9" fmla="*/ 0 h 420"/>
                <a:gd name="T10" fmla="*/ 0 w 160"/>
                <a:gd name="T11" fmla="*/ 0 h 420"/>
                <a:gd name="T12" fmla="*/ 0 w 160"/>
                <a:gd name="T13" fmla="*/ 0 h 420"/>
                <a:gd name="T14" fmla="*/ 0 w 160"/>
                <a:gd name="T15" fmla="*/ 0 h 420"/>
                <a:gd name="T16" fmla="*/ 0 w 160"/>
                <a:gd name="T17" fmla="*/ 0 h 420"/>
                <a:gd name="T18" fmla="*/ 0 w 160"/>
                <a:gd name="T19" fmla="*/ 0 h 420"/>
                <a:gd name="T20" fmla="*/ 0 w 160"/>
                <a:gd name="T21" fmla="*/ 0 h 420"/>
                <a:gd name="T22" fmla="*/ 0 w 160"/>
                <a:gd name="T23" fmla="*/ 0 h 420"/>
                <a:gd name="T24" fmla="*/ 0 w 160"/>
                <a:gd name="T25" fmla="*/ 0 h 420"/>
                <a:gd name="T26" fmla="*/ 0 w 160"/>
                <a:gd name="T27" fmla="*/ 0 h 420"/>
                <a:gd name="T28" fmla="*/ 0 w 160"/>
                <a:gd name="T29" fmla="*/ 0 h 420"/>
                <a:gd name="T30" fmla="*/ 0 w 160"/>
                <a:gd name="T31" fmla="*/ 0 h 420"/>
                <a:gd name="T32" fmla="*/ 0 w 160"/>
                <a:gd name="T33" fmla="*/ 0 h 420"/>
                <a:gd name="T34" fmla="*/ 0 w 160"/>
                <a:gd name="T35" fmla="*/ 0 h 420"/>
                <a:gd name="T36" fmla="*/ 0 w 160"/>
                <a:gd name="T37" fmla="*/ 0 h 420"/>
                <a:gd name="T38" fmla="*/ 0 w 160"/>
                <a:gd name="T39" fmla="*/ 0 h 420"/>
                <a:gd name="T40" fmla="*/ 0 w 160"/>
                <a:gd name="T41" fmla="*/ 0 h 420"/>
                <a:gd name="T42" fmla="*/ 0 w 160"/>
                <a:gd name="T43" fmla="*/ 0 h 420"/>
                <a:gd name="T44" fmla="*/ 0 w 160"/>
                <a:gd name="T45" fmla="*/ 0 h 420"/>
                <a:gd name="T46" fmla="*/ 0 w 160"/>
                <a:gd name="T47" fmla="*/ 0 h 420"/>
                <a:gd name="T48" fmla="*/ 0 w 160"/>
                <a:gd name="T49" fmla="*/ 0 h 420"/>
                <a:gd name="T50" fmla="*/ 0 w 160"/>
                <a:gd name="T51" fmla="*/ 0 h 420"/>
                <a:gd name="T52" fmla="*/ 0 w 160"/>
                <a:gd name="T53" fmla="*/ 0 h 420"/>
                <a:gd name="T54" fmla="*/ 0 w 160"/>
                <a:gd name="T55" fmla="*/ 0 h 420"/>
                <a:gd name="T56" fmla="*/ 0 w 160"/>
                <a:gd name="T57" fmla="*/ 0 h 420"/>
                <a:gd name="T58" fmla="*/ 0 w 160"/>
                <a:gd name="T59" fmla="*/ 0 h 420"/>
                <a:gd name="T60" fmla="*/ 0 w 160"/>
                <a:gd name="T61" fmla="*/ 0 h 420"/>
                <a:gd name="T62" fmla="*/ 0 w 160"/>
                <a:gd name="T63" fmla="*/ 0 h 420"/>
                <a:gd name="T64" fmla="*/ 0 w 160"/>
                <a:gd name="T65" fmla="*/ 0 h 4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420">
                  <a:moveTo>
                    <a:pt x="0" y="0"/>
                  </a:moveTo>
                  <a:lnTo>
                    <a:pt x="20" y="17"/>
                  </a:lnTo>
                  <a:lnTo>
                    <a:pt x="41" y="37"/>
                  </a:lnTo>
                  <a:lnTo>
                    <a:pt x="60" y="56"/>
                  </a:lnTo>
                  <a:lnTo>
                    <a:pt x="81" y="79"/>
                  </a:lnTo>
                  <a:lnTo>
                    <a:pt x="101" y="100"/>
                  </a:lnTo>
                  <a:lnTo>
                    <a:pt x="120" y="123"/>
                  </a:lnTo>
                  <a:lnTo>
                    <a:pt x="140" y="144"/>
                  </a:lnTo>
                  <a:lnTo>
                    <a:pt x="159" y="165"/>
                  </a:lnTo>
                  <a:lnTo>
                    <a:pt x="159" y="196"/>
                  </a:lnTo>
                  <a:lnTo>
                    <a:pt x="159" y="227"/>
                  </a:lnTo>
                  <a:lnTo>
                    <a:pt x="158" y="260"/>
                  </a:lnTo>
                  <a:lnTo>
                    <a:pt x="156" y="290"/>
                  </a:lnTo>
                  <a:lnTo>
                    <a:pt x="154" y="323"/>
                  </a:lnTo>
                  <a:lnTo>
                    <a:pt x="153" y="354"/>
                  </a:lnTo>
                  <a:lnTo>
                    <a:pt x="151" y="386"/>
                  </a:lnTo>
                  <a:lnTo>
                    <a:pt x="150" y="419"/>
                  </a:lnTo>
                  <a:lnTo>
                    <a:pt x="148" y="386"/>
                  </a:lnTo>
                  <a:lnTo>
                    <a:pt x="145" y="354"/>
                  </a:lnTo>
                  <a:lnTo>
                    <a:pt x="143" y="320"/>
                  </a:lnTo>
                  <a:lnTo>
                    <a:pt x="140" y="287"/>
                  </a:lnTo>
                  <a:lnTo>
                    <a:pt x="137" y="255"/>
                  </a:lnTo>
                  <a:lnTo>
                    <a:pt x="133" y="224"/>
                  </a:lnTo>
                  <a:lnTo>
                    <a:pt x="128" y="193"/>
                  </a:lnTo>
                  <a:lnTo>
                    <a:pt x="124" y="164"/>
                  </a:lnTo>
                  <a:lnTo>
                    <a:pt x="109" y="141"/>
                  </a:lnTo>
                  <a:lnTo>
                    <a:pt x="93" y="120"/>
                  </a:lnTo>
                  <a:lnTo>
                    <a:pt x="78" y="99"/>
                  </a:lnTo>
                  <a:lnTo>
                    <a:pt x="63" y="79"/>
                  </a:lnTo>
                  <a:lnTo>
                    <a:pt x="47" y="58"/>
                  </a:lnTo>
                  <a:lnTo>
                    <a:pt x="33" y="39"/>
                  </a:lnTo>
                  <a:lnTo>
                    <a:pt x="16" y="19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C4AD65D-4ACF-46DB-9B22-828A3A8A4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460" y="2427534"/>
              <a:ext cx="143389" cy="198943"/>
            </a:xfrm>
            <a:custGeom>
              <a:avLst/>
              <a:gdLst>
                <a:gd name="T0" fmla="*/ 0 w 76"/>
                <a:gd name="T1" fmla="*/ 0 h 161"/>
                <a:gd name="T2" fmla="*/ 0 w 76"/>
                <a:gd name="T3" fmla="*/ 0 h 161"/>
                <a:gd name="T4" fmla="*/ 0 w 76"/>
                <a:gd name="T5" fmla="*/ 0 h 161"/>
                <a:gd name="T6" fmla="*/ 0 w 76"/>
                <a:gd name="T7" fmla="*/ 0 h 161"/>
                <a:gd name="T8" fmla="*/ 0 w 76"/>
                <a:gd name="T9" fmla="*/ 0 h 161"/>
                <a:gd name="T10" fmla="*/ 0 w 76"/>
                <a:gd name="T11" fmla="*/ 0 h 161"/>
                <a:gd name="T12" fmla="*/ 0 w 76"/>
                <a:gd name="T13" fmla="*/ 0 h 161"/>
                <a:gd name="T14" fmla="*/ 0 w 76"/>
                <a:gd name="T15" fmla="*/ 0 h 161"/>
                <a:gd name="T16" fmla="*/ 0 w 76"/>
                <a:gd name="T17" fmla="*/ 0 h 161"/>
                <a:gd name="T18" fmla="*/ 0 w 76"/>
                <a:gd name="T19" fmla="*/ 0 h 161"/>
                <a:gd name="T20" fmla="*/ 0 w 76"/>
                <a:gd name="T21" fmla="*/ 0 h 161"/>
                <a:gd name="T22" fmla="*/ 0 w 76"/>
                <a:gd name="T23" fmla="*/ 0 h 161"/>
                <a:gd name="T24" fmla="*/ 0 w 76"/>
                <a:gd name="T25" fmla="*/ 0 h 161"/>
                <a:gd name="T26" fmla="*/ 0 w 76"/>
                <a:gd name="T27" fmla="*/ 0 h 161"/>
                <a:gd name="T28" fmla="*/ 0 w 76"/>
                <a:gd name="T29" fmla="*/ 0 h 161"/>
                <a:gd name="T30" fmla="*/ 0 w 76"/>
                <a:gd name="T31" fmla="*/ 0 h 161"/>
                <a:gd name="T32" fmla="*/ 0 w 76"/>
                <a:gd name="T33" fmla="*/ 0 h 161"/>
                <a:gd name="T34" fmla="*/ 0 w 76"/>
                <a:gd name="T35" fmla="*/ 0 h 161"/>
                <a:gd name="T36" fmla="*/ 0 w 76"/>
                <a:gd name="T37" fmla="*/ 0 h 161"/>
                <a:gd name="T38" fmla="*/ 0 w 76"/>
                <a:gd name="T39" fmla="*/ 0 h 161"/>
                <a:gd name="T40" fmla="*/ 0 w 76"/>
                <a:gd name="T41" fmla="*/ 0 h 161"/>
                <a:gd name="T42" fmla="*/ 0 w 76"/>
                <a:gd name="T43" fmla="*/ 0 h 161"/>
                <a:gd name="T44" fmla="*/ 0 w 76"/>
                <a:gd name="T45" fmla="*/ 0 h 161"/>
                <a:gd name="T46" fmla="*/ 0 w 76"/>
                <a:gd name="T47" fmla="*/ 0 h 161"/>
                <a:gd name="T48" fmla="*/ 0 w 76"/>
                <a:gd name="T49" fmla="*/ 0 h 161"/>
                <a:gd name="T50" fmla="*/ 0 w 76"/>
                <a:gd name="T51" fmla="*/ 0 h 161"/>
                <a:gd name="T52" fmla="*/ 0 w 76"/>
                <a:gd name="T53" fmla="*/ 0 h 161"/>
                <a:gd name="T54" fmla="*/ 0 w 76"/>
                <a:gd name="T55" fmla="*/ 0 h 161"/>
                <a:gd name="T56" fmla="*/ 0 w 76"/>
                <a:gd name="T57" fmla="*/ 0 h 161"/>
                <a:gd name="T58" fmla="*/ 0 w 76"/>
                <a:gd name="T59" fmla="*/ 0 h 161"/>
                <a:gd name="T60" fmla="*/ 0 w 76"/>
                <a:gd name="T61" fmla="*/ 0 h 161"/>
                <a:gd name="T62" fmla="*/ 0 w 76"/>
                <a:gd name="T63" fmla="*/ 0 h 161"/>
                <a:gd name="T64" fmla="*/ 0 w 76"/>
                <a:gd name="T65" fmla="*/ 0 h 161"/>
                <a:gd name="T66" fmla="*/ 0 w 76"/>
                <a:gd name="T67" fmla="*/ 0 h 161"/>
                <a:gd name="T68" fmla="*/ 0 w 76"/>
                <a:gd name="T69" fmla="*/ 0 h 161"/>
                <a:gd name="T70" fmla="*/ 0 w 76"/>
                <a:gd name="T71" fmla="*/ 0 h 161"/>
                <a:gd name="T72" fmla="*/ 0 w 76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" h="161">
                  <a:moveTo>
                    <a:pt x="70" y="0"/>
                  </a:moveTo>
                  <a:lnTo>
                    <a:pt x="62" y="6"/>
                  </a:lnTo>
                  <a:lnTo>
                    <a:pt x="57" y="14"/>
                  </a:lnTo>
                  <a:lnTo>
                    <a:pt x="52" y="27"/>
                  </a:lnTo>
                  <a:lnTo>
                    <a:pt x="49" y="40"/>
                  </a:lnTo>
                  <a:lnTo>
                    <a:pt x="47" y="53"/>
                  </a:lnTo>
                  <a:lnTo>
                    <a:pt x="45" y="65"/>
                  </a:lnTo>
                  <a:lnTo>
                    <a:pt x="45" y="76"/>
                  </a:lnTo>
                  <a:lnTo>
                    <a:pt x="45" y="84"/>
                  </a:lnTo>
                  <a:lnTo>
                    <a:pt x="45" y="94"/>
                  </a:lnTo>
                  <a:lnTo>
                    <a:pt x="47" y="104"/>
                  </a:lnTo>
                  <a:lnTo>
                    <a:pt x="49" y="115"/>
                  </a:lnTo>
                  <a:lnTo>
                    <a:pt x="50" y="126"/>
                  </a:lnTo>
                  <a:lnTo>
                    <a:pt x="55" y="138"/>
                  </a:lnTo>
                  <a:lnTo>
                    <a:pt x="60" y="147"/>
                  </a:lnTo>
                  <a:lnTo>
                    <a:pt x="66" y="156"/>
                  </a:lnTo>
                  <a:lnTo>
                    <a:pt x="75" y="160"/>
                  </a:lnTo>
                  <a:lnTo>
                    <a:pt x="66" y="160"/>
                  </a:lnTo>
                  <a:lnTo>
                    <a:pt x="58" y="160"/>
                  </a:lnTo>
                  <a:lnTo>
                    <a:pt x="52" y="159"/>
                  </a:lnTo>
                  <a:lnTo>
                    <a:pt x="45" y="156"/>
                  </a:lnTo>
                  <a:lnTo>
                    <a:pt x="39" y="152"/>
                  </a:lnTo>
                  <a:lnTo>
                    <a:pt x="32" y="147"/>
                  </a:lnTo>
                  <a:lnTo>
                    <a:pt x="26" y="143"/>
                  </a:lnTo>
                  <a:lnTo>
                    <a:pt x="21" y="138"/>
                  </a:lnTo>
                  <a:lnTo>
                    <a:pt x="13" y="125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9"/>
                  </a:lnTo>
                  <a:lnTo>
                    <a:pt x="1" y="63"/>
                  </a:lnTo>
                  <a:lnTo>
                    <a:pt x="5" y="48"/>
                  </a:lnTo>
                  <a:lnTo>
                    <a:pt x="11" y="34"/>
                  </a:lnTo>
                  <a:lnTo>
                    <a:pt x="19" y="22"/>
                  </a:lnTo>
                  <a:lnTo>
                    <a:pt x="29" y="13"/>
                  </a:lnTo>
                  <a:lnTo>
                    <a:pt x="42" y="6"/>
                  </a:lnTo>
                  <a:lnTo>
                    <a:pt x="55" y="1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7E15A78-A7DA-4367-86E6-F9816DAEB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460" y="2427534"/>
              <a:ext cx="143389" cy="198943"/>
            </a:xfrm>
            <a:custGeom>
              <a:avLst/>
              <a:gdLst>
                <a:gd name="T0" fmla="*/ 0 w 76"/>
                <a:gd name="T1" fmla="*/ 0 h 161"/>
                <a:gd name="T2" fmla="*/ 0 w 76"/>
                <a:gd name="T3" fmla="*/ 0 h 161"/>
                <a:gd name="T4" fmla="*/ 0 w 76"/>
                <a:gd name="T5" fmla="*/ 0 h 161"/>
                <a:gd name="T6" fmla="*/ 0 w 76"/>
                <a:gd name="T7" fmla="*/ 0 h 161"/>
                <a:gd name="T8" fmla="*/ 0 w 76"/>
                <a:gd name="T9" fmla="*/ 0 h 161"/>
                <a:gd name="T10" fmla="*/ 0 w 76"/>
                <a:gd name="T11" fmla="*/ 0 h 161"/>
                <a:gd name="T12" fmla="*/ 0 w 76"/>
                <a:gd name="T13" fmla="*/ 0 h 161"/>
                <a:gd name="T14" fmla="*/ 0 w 76"/>
                <a:gd name="T15" fmla="*/ 0 h 161"/>
                <a:gd name="T16" fmla="*/ 0 w 76"/>
                <a:gd name="T17" fmla="*/ 0 h 161"/>
                <a:gd name="T18" fmla="*/ 0 w 76"/>
                <a:gd name="T19" fmla="*/ 0 h 161"/>
                <a:gd name="T20" fmla="*/ 0 w 76"/>
                <a:gd name="T21" fmla="*/ 0 h 161"/>
                <a:gd name="T22" fmla="*/ 0 w 76"/>
                <a:gd name="T23" fmla="*/ 0 h 161"/>
                <a:gd name="T24" fmla="*/ 0 w 76"/>
                <a:gd name="T25" fmla="*/ 0 h 161"/>
                <a:gd name="T26" fmla="*/ 0 w 76"/>
                <a:gd name="T27" fmla="*/ 0 h 161"/>
                <a:gd name="T28" fmla="*/ 0 w 76"/>
                <a:gd name="T29" fmla="*/ 0 h 161"/>
                <a:gd name="T30" fmla="*/ 0 w 76"/>
                <a:gd name="T31" fmla="*/ 0 h 161"/>
                <a:gd name="T32" fmla="*/ 0 w 76"/>
                <a:gd name="T33" fmla="*/ 0 h 161"/>
                <a:gd name="T34" fmla="*/ 0 w 76"/>
                <a:gd name="T35" fmla="*/ 0 h 161"/>
                <a:gd name="T36" fmla="*/ 0 w 76"/>
                <a:gd name="T37" fmla="*/ 0 h 161"/>
                <a:gd name="T38" fmla="*/ 0 w 76"/>
                <a:gd name="T39" fmla="*/ 0 h 161"/>
                <a:gd name="T40" fmla="*/ 0 w 76"/>
                <a:gd name="T41" fmla="*/ 0 h 161"/>
                <a:gd name="T42" fmla="*/ 0 w 76"/>
                <a:gd name="T43" fmla="*/ 0 h 161"/>
                <a:gd name="T44" fmla="*/ 0 w 76"/>
                <a:gd name="T45" fmla="*/ 0 h 161"/>
                <a:gd name="T46" fmla="*/ 0 w 76"/>
                <a:gd name="T47" fmla="*/ 0 h 161"/>
                <a:gd name="T48" fmla="*/ 0 w 76"/>
                <a:gd name="T49" fmla="*/ 0 h 161"/>
                <a:gd name="T50" fmla="*/ 0 w 76"/>
                <a:gd name="T51" fmla="*/ 0 h 161"/>
                <a:gd name="T52" fmla="*/ 0 w 76"/>
                <a:gd name="T53" fmla="*/ 0 h 161"/>
                <a:gd name="T54" fmla="*/ 0 w 76"/>
                <a:gd name="T55" fmla="*/ 0 h 161"/>
                <a:gd name="T56" fmla="*/ 0 w 76"/>
                <a:gd name="T57" fmla="*/ 0 h 161"/>
                <a:gd name="T58" fmla="*/ 0 w 76"/>
                <a:gd name="T59" fmla="*/ 0 h 161"/>
                <a:gd name="T60" fmla="*/ 0 w 76"/>
                <a:gd name="T61" fmla="*/ 0 h 161"/>
                <a:gd name="T62" fmla="*/ 0 w 76"/>
                <a:gd name="T63" fmla="*/ 0 h 161"/>
                <a:gd name="T64" fmla="*/ 0 w 76"/>
                <a:gd name="T65" fmla="*/ 0 h 161"/>
                <a:gd name="T66" fmla="*/ 0 w 76"/>
                <a:gd name="T67" fmla="*/ 0 h 161"/>
                <a:gd name="T68" fmla="*/ 0 w 76"/>
                <a:gd name="T69" fmla="*/ 0 h 161"/>
                <a:gd name="T70" fmla="*/ 0 w 76"/>
                <a:gd name="T71" fmla="*/ 0 h 161"/>
                <a:gd name="T72" fmla="*/ 0 w 76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" h="161">
                  <a:moveTo>
                    <a:pt x="70" y="0"/>
                  </a:moveTo>
                  <a:lnTo>
                    <a:pt x="62" y="6"/>
                  </a:lnTo>
                  <a:lnTo>
                    <a:pt x="57" y="14"/>
                  </a:lnTo>
                  <a:lnTo>
                    <a:pt x="52" y="27"/>
                  </a:lnTo>
                  <a:lnTo>
                    <a:pt x="49" y="40"/>
                  </a:lnTo>
                  <a:lnTo>
                    <a:pt x="47" y="53"/>
                  </a:lnTo>
                  <a:lnTo>
                    <a:pt x="45" y="65"/>
                  </a:lnTo>
                  <a:lnTo>
                    <a:pt x="45" y="76"/>
                  </a:lnTo>
                  <a:lnTo>
                    <a:pt x="45" y="84"/>
                  </a:lnTo>
                  <a:lnTo>
                    <a:pt x="45" y="94"/>
                  </a:lnTo>
                  <a:lnTo>
                    <a:pt x="47" y="104"/>
                  </a:lnTo>
                  <a:lnTo>
                    <a:pt x="49" y="115"/>
                  </a:lnTo>
                  <a:lnTo>
                    <a:pt x="50" y="126"/>
                  </a:lnTo>
                  <a:lnTo>
                    <a:pt x="55" y="138"/>
                  </a:lnTo>
                  <a:lnTo>
                    <a:pt x="60" y="147"/>
                  </a:lnTo>
                  <a:lnTo>
                    <a:pt x="66" y="156"/>
                  </a:lnTo>
                  <a:lnTo>
                    <a:pt x="75" y="160"/>
                  </a:lnTo>
                  <a:lnTo>
                    <a:pt x="66" y="160"/>
                  </a:lnTo>
                  <a:lnTo>
                    <a:pt x="58" y="160"/>
                  </a:lnTo>
                  <a:lnTo>
                    <a:pt x="52" y="159"/>
                  </a:lnTo>
                  <a:lnTo>
                    <a:pt x="45" y="156"/>
                  </a:lnTo>
                  <a:lnTo>
                    <a:pt x="39" y="152"/>
                  </a:lnTo>
                  <a:lnTo>
                    <a:pt x="32" y="147"/>
                  </a:lnTo>
                  <a:lnTo>
                    <a:pt x="26" y="143"/>
                  </a:lnTo>
                  <a:lnTo>
                    <a:pt x="21" y="138"/>
                  </a:lnTo>
                  <a:lnTo>
                    <a:pt x="13" y="125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9"/>
                  </a:lnTo>
                  <a:lnTo>
                    <a:pt x="1" y="63"/>
                  </a:lnTo>
                  <a:lnTo>
                    <a:pt x="5" y="48"/>
                  </a:lnTo>
                  <a:lnTo>
                    <a:pt x="11" y="34"/>
                  </a:lnTo>
                  <a:lnTo>
                    <a:pt x="19" y="22"/>
                  </a:lnTo>
                  <a:lnTo>
                    <a:pt x="29" y="13"/>
                  </a:lnTo>
                  <a:lnTo>
                    <a:pt x="42" y="6"/>
                  </a:lnTo>
                  <a:lnTo>
                    <a:pt x="55" y="1"/>
                  </a:lnTo>
                  <a:lnTo>
                    <a:pt x="70" y="0"/>
                  </a:lnTo>
                </a:path>
              </a:pathLst>
            </a:custGeom>
            <a:no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A67D920-E8D9-43D9-967D-8F6128CAE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0828" y="3006680"/>
              <a:ext cx="107542" cy="141471"/>
            </a:xfrm>
            <a:custGeom>
              <a:avLst/>
              <a:gdLst>
                <a:gd name="T0" fmla="*/ 0 w 58"/>
                <a:gd name="T1" fmla="*/ 0 h 116"/>
                <a:gd name="T2" fmla="*/ 0 w 58"/>
                <a:gd name="T3" fmla="*/ 0 h 116"/>
                <a:gd name="T4" fmla="*/ 0 w 58"/>
                <a:gd name="T5" fmla="*/ 0 h 116"/>
                <a:gd name="T6" fmla="*/ 0 w 58"/>
                <a:gd name="T7" fmla="*/ 0 h 116"/>
                <a:gd name="T8" fmla="*/ 0 w 58"/>
                <a:gd name="T9" fmla="*/ 0 h 116"/>
                <a:gd name="T10" fmla="*/ 0 w 58"/>
                <a:gd name="T11" fmla="*/ 0 h 116"/>
                <a:gd name="T12" fmla="*/ 0 w 58"/>
                <a:gd name="T13" fmla="*/ 0 h 116"/>
                <a:gd name="T14" fmla="*/ 0 w 58"/>
                <a:gd name="T15" fmla="*/ 0 h 116"/>
                <a:gd name="T16" fmla="*/ 0 w 58"/>
                <a:gd name="T17" fmla="*/ 0 h 116"/>
                <a:gd name="T18" fmla="*/ 0 w 58"/>
                <a:gd name="T19" fmla="*/ 0 h 116"/>
                <a:gd name="T20" fmla="*/ 0 w 58"/>
                <a:gd name="T21" fmla="*/ 0 h 116"/>
                <a:gd name="T22" fmla="*/ 0 w 58"/>
                <a:gd name="T23" fmla="*/ 0 h 116"/>
                <a:gd name="T24" fmla="*/ 0 w 58"/>
                <a:gd name="T25" fmla="*/ 0 h 116"/>
                <a:gd name="T26" fmla="*/ 0 w 58"/>
                <a:gd name="T27" fmla="*/ 0 h 116"/>
                <a:gd name="T28" fmla="*/ 0 w 58"/>
                <a:gd name="T29" fmla="*/ 0 h 116"/>
                <a:gd name="T30" fmla="*/ 0 w 58"/>
                <a:gd name="T31" fmla="*/ 0 h 116"/>
                <a:gd name="T32" fmla="*/ 0 w 58"/>
                <a:gd name="T33" fmla="*/ 0 h 116"/>
                <a:gd name="T34" fmla="*/ 0 w 58"/>
                <a:gd name="T35" fmla="*/ 0 h 116"/>
                <a:gd name="T36" fmla="*/ 0 w 58"/>
                <a:gd name="T37" fmla="*/ 0 h 116"/>
                <a:gd name="T38" fmla="*/ 0 w 58"/>
                <a:gd name="T39" fmla="*/ 0 h 116"/>
                <a:gd name="T40" fmla="*/ 0 w 58"/>
                <a:gd name="T41" fmla="*/ 0 h 116"/>
                <a:gd name="T42" fmla="*/ 0 w 58"/>
                <a:gd name="T43" fmla="*/ 0 h 116"/>
                <a:gd name="T44" fmla="*/ 0 w 58"/>
                <a:gd name="T45" fmla="*/ 0 h 116"/>
                <a:gd name="T46" fmla="*/ 0 w 58"/>
                <a:gd name="T47" fmla="*/ 0 h 116"/>
                <a:gd name="T48" fmla="*/ 0 w 58"/>
                <a:gd name="T49" fmla="*/ 0 h 116"/>
                <a:gd name="T50" fmla="*/ 0 w 58"/>
                <a:gd name="T51" fmla="*/ 0 h 116"/>
                <a:gd name="T52" fmla="*/ 0 w 58"/>
                <a:gd name="T53" fmla="*/ 0 h 116"/>
                <a:gd name="T54" fmla="*/ 0 w 58"/>
                <a:gd name="T55" fmla="*/ 0 h 116"/>
                <a:gd name="T56" fmla="*/ 0 w 58"/>
                <a:gd name="T57" fmla="*/ 0 h 116"/>
                <a:gd name="T58" fmla="*/ 0 w 58"/>
                <a:gd name="T59" fmla="*/ 0 h 116"/>
                <a:gd name="T60" fmla="*/ 0 w 58"/>
                <a:gd name="T61" fmla="*/ 0 h 116"/>
                <a:gd name="T62" fmla="*/ 0 w 58"/>
                <a:gd name="T63" fmla="*/ 0 h 116"/>
                <a:gd name="T64" fmla="*/ 0 w 58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" h="116">
                  <a:moveTo>
                    <a:pt x="29" y="0"/>
                  </a:moveTo>
                  <a:lnTo>
                    <a:pt x="22" y="0"/>
                  </a:lnTo>
                  <a:lnTo>
                    <a:pt x="18" y="3"/>
                  </a:lnTo>
                  <a:lnTo>
                    <a:pt x="13" y="10"/>
                  </a:lnTo>
                  <a:lnTo>
                    <a:pt x="8" y="16"/>
                  </a:lnTo>
                  <a:lnTo>
                    <a:pt x="5" y="24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1" y="80"/>
                  </a:lnTo>
                  <a:lnTo>
                    <a:pt x="5" y="89"/>
                  </a:lnTo>
                  <a:lnTo>
                    <a:pt x="8" y="97"/>
                  </a:lnTo>
                  <a:lnTo>
                    <a:pt x="13" y="106"/>
                  </a:lnTo>
                  <a:lnTo>
                    <a:pt x="18" y="110"/>
                  </a:lnTo>
                  <a:lnTo>
                    <a:pt x="22" y="114"/>
                  </a:lnTo>
                  <a:lnTo>
                    <a:pt x="29" y="115"/>
                  </a:lnTo>
                  <a:lnTo>
                    <a:pt x="34" y="114"/>
                  </a:lnTo>
                  <a:lnTo>
                    <a:pt x="39" y="110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9"/>
                  </a:lnTo>
                  <a:lnTo>
                    <a:pt x="55" y="80"/>
                  </a:lnTo>
                  <a:lnTo>
                    <a:pt x="57" y="68"/>
                  </a:lnTo>
                  <a:lnTo>
                    <a:pt x="57" y="57"/>
                  </a:lnTo>
                  <a:lnTo>
                    <a:pt x="57" y="45"/>
                  </a:lnTo>
                  <a:lnTo>
                    <a:pt x="55" y="34"/>
                  </a:lnTo>
                  <a:lnTo>
                    <a:pt x="52" y="24"/>
                  </a:lnTo>
                  <a:lnTo>
                    <a:pt x="48" y="16"/>
                  </a:lnTo>
                  <a:lnTo>
                    <a:pt x="44" y="10"/>
                  </a:lnTo>
                  <a:lnTo>
                    <a:pt x="39" y="3"/>
                  </a:lnTo>
                  <a:lnTo>
                    <a:pt x="34" y="0"/>
                  </a:lnTo>
                  <a:lnTo>
                    <a:pt x="2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44F83EA-5782-475A-880D-26979E7E2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142" y="2188802"/>
              <a:ext cx="1372440" cy="1503127"/>
            </a:xfrm>
            <a:custGeom>
              <a:avLst/>
              <a:gdLst>
                <a:gd name="T0" fmla="*/ 0 w 721"/>
                <a:gd name="T1" fmla="*/ 0 h 1228"/>
                <a:gd name="T2" fmla="*/ 0 w 721"/>
                <a:gd name="T3" fmla="*/ 0 h 1228"/>
                <a:gd name="T4" fmla="*/ 0 w 721"/>
                <a:gd name="T5" fmla="*/ 0 h 1228"/>
                <a:gd name="T6" fmla="*/ 0 w 721"/>
                <a:gd name="T7" fmla="*/ 0 h 1228"/>
                <a:gd name="T8" fmla="*/ 0 w 721"/>
                <a:gd name="T9" fmla="*/ 0 h 1228"/>
                <a:gd name="T10" fmla="*/ 0 w 721"/>
                <a:gd name="T11" fmla="*/ 0 h 1228"/>
                <a:gd name="T12" fmla="*/ 0 w 721"/>
                <a:gd name="T13" fmla="*/ 0 h 1228"/>
                <a:gd name="T14" fmla="*/ 0 w 721"/>
                <a:gd name="T15" fmla="*/ 0 h 1228"/>
                <a:gd name="T16" fmla="*/ 0 w 721"/>
                <a:gd name="T17" fmla="*/ 0 h 1228"/>
                <a:gd name="T18" fmla="*/ 0 w 721"/>
                <a:gd name="T19" fmla="*/ 0 h 1228"/>
                <a:gd name="T20" fmla="*/ 0 w 721"/>
                <a:gd name="T21" fmla="*/ 0 h 1228"/>
                <a:gd name="T22" fmla="*/ 0 w 721"/>
                <a:gd name="T23" fmla="*/ 0 h 1228"/>
                <a:gd name="T24" fmla="*/ 0 w 721"/>
                <a:gd name="T25" fmla="*/ 0 h 1228"/>
                <a:gd name="T26" fmla="*/ 0 w 721"/>
                <a:gd name="T27" fmla="*/ 0 h 1228"/>
                <a:gd name="T28" fmla="*/ 0 w 721"/>
                <a:gd name="T29" fmla="*/ 0 h 1228"/>
                <a:gd name="T30" fmla="*/ 0 w 721"/>
                <a:gd name="T31" fmla="*/ 0 h 1228"/>
                <a:gd name="T32" fmla="*/ 0 w 721"/>
                <a:gd name="T33" fmla="*/ 0 h 1228"/>
                <a:gd name="T34" fmla="*/ 0 w 721"/>
                <a:gd name="T35" fmla="*/ 0 h 1228"/>
                <a:gd name="T36" fmla="*/ 0 w 721"/>
                <a:gd name="T37" fmla="*/ 0 h 1228"/>
                <a:gd name="T38" fmla="*/ 0 w 721"/>
                <a:gd name="T39" fmla="*/ 0 h 1228"/>
                <a:gd name="T40" fmla="*/ 0 w 721"/>
                <a:gd name="T41" fmla="*/ 0 h 1228"/>
                <a:gd name="T42" fmla="*/ 0 w 721"/>
                <a:gd name="T43" fmla="*/ 0 h 1228"/>
                <a:gd name="T44" fmla="*/ 0 w 721"/>
                <a:gd name="T45" fmla="*/ 0 h 1228"/>
                <a:gd name="T46" fmla="*/ 0 w 721"/>
                <a:gd name="T47" fmla="*/ 0 h 1228"/>
                <a:gd name="T48" fmla="*/ 0 w 721"/>
                <a:gd name="T49" fmla="*/ 0 h 1228"/>
                <a:gd name="T50" fmla="*/ 0 w 721"/>
                <a:gd name="T51" fmla="*/ 0 h 1228"/>
                <a:gd name="T52" fmla="*/ 0 w 721"/>
                <a:gd name="T53" fmla="*/ 0 h 1228"/>
                <a:gd name="T54" fmla="*/ 0 w 721"/>
                <a:gd name="T55" fmla="*/ 0 h 1228"/>
                <a:gd name="T56" fmla="*/ 0 w 721"/>
                <a:gd name="T57" fmla="*/ 0 h 1228"/>
                <a:gd name="T58" fmla="*/ 0 w 721"/>
                <a:gd name="T59" fmla="*/ 0 h 1228"/>
                <a:gd name="T60" fmla="*/ 0 w 721"/>
                <a:gd name="T61" fmla="*/ 0 h 1228"/>
                <a:gd name="T62" fmla="*/ 0 w 721"/>
                <a:gd name="T63" fmla="*/ 0 h 1228"/>
                <a:gd name="T64" fmla="*/ 0 w 721"/>
                <a:gd name="T65" fmla="*/ 0 h 1228"/>
                <a:gd name="T66" fmla="*/ 0 w 721"/>
                <a:gd name="T67" fmla="*/ 0 h 1228"/>
                <a:gd name="T68" fmla="*/ 0 w 721"/>
                <a:gd name="T69" fmla="*/ 0 h 1228"/>
                <a:gd name="T70" fmla="*/ 0 w 721"/>
                <a:gd name="T71" fmla="*/ 0 h 1228"/>
                <a:gd name="T72" fmla="*/ 0 w 721"/>
                <a:gd name="T73" fmla="*/ 0 h 1228"/>
                <a:gd name="T74" fmla="*/ 0 w 721"/>
                <a:gd name="T75" fmla="*/ 0 h 1228"/>
                <a:gd name="T76" fmla="*/ 0 w 721"/>
                <a:gd name="T77" fmla="*/ 0 h 1228"/>
                <a:gd name="T78" fmla="*/ 0 w 721"/>
                <a:gd name="T79" fmla="*/ 0 h 1228"/>
                <a:gd name="T80" fmla="*/ 0 w 721"/>
                <a:gd name="T81" fmla="*/ 0 h 1228"/>
                <a:gd name="T82" fmla="*/ 0 w 721"/>
                <a:gd name="T83" fmla="*/ 0 h 1228"/>
                <a:gd name="T84" fmla="*/ 0 w 721"/>
                <a:gd name="T85" fmla="*/ 0 h 1228"/>
                <a:gd name="T86" fmla="*/ 0 w 721"/>
                <a:gd name="T87" fmla="*/ 0 h 1228"/>
                <a:gd name="T88" fmla="*/ 0 w 721"/>
                <a:gd name="T89" fmla="*/ 0 h 1228"/>
                <a:gd name="T90" fmla="*/ 0 w 721"/>
                <a:gd name="T91" fmla="*/ 0 h 1228"/>
                <a:gd name="T92" fmla="*/ 0 w 721"/>
                <a:gd name="T93" fmla="*/ 0 h 1228"/>
                <a:gd name="T94" fmla="*/ 0 w 721"/>
                <a:gd name="T95" fmla="*/ 0 h 1228"/>
                <a:gd name="T96" fmla="*/ 0 w 721"/>
                <a:gd name="T97" fmla="*/ 0 h 1228"/>
                <a:gd name="T98" fmla="*/ 0 w 721"/>
                <a:gd name="T99" fmla="*/ 0 h 1228"/>
                <a:gd name="T100" fmla="*/ 0 w 721"/>
                <a:gd name="T101" fmla="*/ 0 h 1228"/>
                <a:gd name="T102" fmla="*/ 0 w 721"/>
                <a:gd name="T103" fmla="*/ 0 h 1228"/>
                <a:gd name="T104" fmla="*/ 0 w 721"/>
                <a:gd name="T105" fmla="*/ 0 h 1228"/>
                <a:gd name="T106" fmla="*/ 0 w 721"/>
                <a:gd name="T107" fmla="*/ 0 h 1228"/>
                <a:gd name="T108" fmla="*/ 0 w 721"/>
                <a:gd name="T109" fmla="*/ 0 h 1228"/>
                <a:gd name="T110" fmla="*/ 0 w 721"/>
                <a:gd name="T111" fmla="*/ 0 h 1228"/>
                <a:gd name="T112" fmla="*/ 0 w 721"/>
                <a:gd name="T113" fmla="*/ 0 h 1228"/>
                <a:gd name="T114" fmla="*/ 0 w 721"/>
                <a:gd name="T115" fmla="*/ 0 h 1228"/>
                <a:gd name="T116" fmla="*/ 0 w 721"/>
                <a:gd name="T117" fmla="*/ 0 h 12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21" h="1228">
                  <a:moveTo>
                    <a:pt x="667" y="0"/>
                  </a:moveTo>
                  <a:lnTo>
                    <a:pt x="618" y="11"/>
                  </a:lnTo>
                  <a:lnTo>
                    <a:pt x="566" y="26"/>
                  </a:lnTo>
                  <a:lnTo>
                    <a:pt x="509" y="45"/>
                  </a:lnTo>
                  <a:lnTo>
                    <a:pt x="452" y="65"/>
                  </a:lnTo>
                  <a:lnTo>
                    <a:pt x="395" y="87"/>
                  </a:lnTo>
                  <a:lnTo>
                    <a:pt x="340" y="110"/>
                  </a:lnTo>
                  <a:lnTo>
                    <a:pt x="288" y="133"/>
                  </a:lnTo>
                  <a:lnTo>
                    <a:pt x="241" y="156"/>
                  </a:lnTo>
                  <a:lnTo>
                    <a:pt x="244" y="169"/>
                  </a:lnTo>
                  <a:lnTo>
                    <a:pt x="244" y="182"/>
                  </a:lnTo>
                  <a:lnTo>
                    <a:pt x="243" y="193"/>
                  </a:lnTo>
                  <a:lnTo>
                    <a:pt x="238" y="203"/>
                  </a:lnTo>
                  <a:lnTo>
                    <a:pt x="233" y="212"/>
                  </a:lnTo>
                  <a:lnTo>
                    <a:pt x="225" y="221"/>
                  </a:lnTo>
                  <a:lnTo>
                    <a:pt x="217" y="227"/>
                  </a:lnTo>
                  <a:lnTo>
                    <a:pt x="207" y="232"/>
                  </a:lnTo>
                  <a:lnTo>
                    <a:pt x="197" y="237"/>
                  </a:lnTo>
                  <a:lnTo>
                    <a:pt x="187" y="240"/>
                  </a:lnTo>
                  <a:lnTo>
                    <a:pt x="176" y="242"/>
                  </a:lnTo>
                  <a:lnTo>
                    <a:pt x="166" y="242"/>
                  </a:lnTo>
                  <a:lnTo>
                    <a:pt x="156" y="240"/>
                  </a:lnTo>
                  <a:lnTo>
                    <a:pt x="147" y="237"/>
                  </a:lnTo>
                  <a:lnTo>
                    <a:pt x="139" y="232"/>
                  </a:lnTo>
                  <a:lnTo>
                    <a:pt x="130" y="225"/>
                  </a:lnTo>
                  <a:lnTo>
                    <a:pt x="113" y="237"/>
                  </a:lnTo>
                  <a:lnTo>
                    <a:pt x="95" y="250"/>
                  </a:lnTo>
                  <a:lnTo>
                    <a:pt x="77" y="261"/>
                  </a:lnTo>
                  <a:lnTo>
                    <a:pt x="61" y="274"/>
                  </a:lnTo>
                  <a:lnTo>
                    <a:pt x="44" y="287"/>
                  </a:lnTo>
                  <a:lnTo>
                    <a:pt x="28" y="299"/>
                  </a:lnTo>
                  <a:lnTo>
                    <a:pt x="13" y="312"/>
                  </a:lnTo>
                  <a:lnTo>
                    <a:pt x="0" y="323"/>
                  </a:lnTo>
                  <a:lnTo>
                    <a:pt x="10" y="368"/>
                  </a:lnTo>
                  <a:lnTo>
                    <a:pt x="20" y="414"/>
                  </a:lnTo>
                  <a:lnTo>
                    <a:pt x="28" y="459"/>
                  </a:lnTo>
                  <a:lnTo>
                    <a:pt x="36" y="503"/>
                  </a:lnTo>
                  <a:lnTo>
                    <a:pt x="43" y="547"/>
                  </a:lnTo>
                  <a:lnTo>
                    <a:pt x="49" y="591"/>
                  </a:lnTo>
                  <a:lnTo>
                    <a:pt x="56" y="635"/>
                  </a:lnTo>
                  <a:lnTo>
                    <a:pt x="62" y="677"/>
                  </a:lnTo>
                  <a:lnTo>
                    <a:pt x="80" y="682"/>
                  </a:lnTo>
                  <a:lnTo>
                    <a:pt x="93" y="689"/>
                  </a:lnTo>
                  <a:lnTo>
                    <a:pt x="106" y="697"/>
                  </a:lnTo>
                  <a:lnTo>
                    <a:pt x="116" y="706"/>
                  </a:lnTo>
                  <a:lnTo>
                    <a:pt x="122" y="718"/>
                  </a:lnTo>
                  <a:lnTo>
                    <a:pt x="129" y="731"/>
                  </a:lnTo>
                  <a:lnTo>
                    <a:pt x="132" y="744"/>
                  </a:lnTo>
                  <a:lnTo>
                    <a:pt x="134" y="757"/>
                  </a:lnTo>
                  <a:lnTo>
                    <a:pt x="132" y="771"/>
                  </a:lnTo>
                  <a:lnTo>
                    <a:pt x="130" y="784"/>
                  </a:lnTo>
                  <a:lnTo>
                    <a:pt x="126" y="797"/>
                  </a:lnTo>
                  <a:lnTo>
                    <a:pt x="119" y="809"/>
                  </a:lnTo>
                  <a:lnTo>
                    <a:pt x="109" y="820"/>
                  </a:lnTo>
                  <a:lnTo>
                    <a:pt x="100" y="830"/>
                  </a:lnTo>
                  <a:lnTo>
                    <a:pt x="87" y="838"/>
                  </a:lnTo>
                  <a:lnTo>
                    <a:pt x="74" y="845"/>
                  </a:lnTo>
                  <a:lnTo>
                    <a:pt x="74" y="871"/>
                  </a:lnTo>
                  <a:lnTo>
                    <a:pt x="75" y="900"/>
                  </a:lnTo>
                  <a:lnTo>
                    <a:pt x="75" y="929"/>
                  </a:lnTo>
                  <a:lnTo>
                    <a:pt x="77" y="960"/>
                  </a:lnTo>
                  <a:lnTo>
                    <a:pt x="77" y="992"/>
                  </a:lnTo>
                  <a:lnTo>
                    <a:pt x="78" y="1023"/>
                  </a:lnTo>
                  <a:lnTo>
                    <a:pt x="78" y="1056"/>
                  </a:lnTo>
                  <a:lnTo>
                    <a:pt x="78" y="1085"/>
                  </a:lnTo>
                  <a:lnTo>
                    <a:pt x="135" y="1098"/>
                  </a:lnTo>
                  <a:lnTo>
                    <a:pt x="194" y="1111"/>
                  </a:lnTo>
                  <a:lnTo>
                    <a:pt x="256" y="1126"/>
                  </a:lnTo>
                  <a:lnTo>
                    <a:pt x="322" y="1142"/>
                  </a:lnTo>
                  <a:lnTo>
                    <a:pt x="394" y="1160"/>
                  </a:lnTo>
                  <a:lnTo>
                    <a:pt x="472" y="1179"/>
                  </a:lnTo>
                  <a:lnTo>
                    <a:pt x="558" y="1201"/>
                  </a:lnTo>
                  <a:lnTo>
                    <a:pt x="654" y="1227"/>
                  </a:lnTo>
                  <a:lnTo>
                    <a:pt x="667" y="1166"/>
                  </a:lnTo>
                  <a:lnTo>
                    <a:pt x="678" y="1103"/>
                  </a:lnTo>
                  <a:lnTo>
                    <a:pt x="690" y="1033"/>
                  </a:lnTo>
                  <a:lnTo>
                    <a:pt x="698" y="962"/>
                  </a:lnTo>
                  <a:lnTo>
                    <a:pt x="706" y="885"/>
                  </a:lnTo>
                  <a:lnTo>
                    <a:pt x="711" y="807"/>
                  </a:lnTo>
                  <a:lnTo>
                    <a:pt x="716" y="726"/>
                  </a:lnTo>
                  <a:lnTo>
                    <a:pt x="719" y="643"/>
                  </a:lnTo>
                  <a:lnTo>
                    <a:pt x="719" y="625"/>
                  </a:lnTo>
                  <a:lnTo>
                    <a:pt x="719" y="607"/>
                  </a:lnTo>
                  <a:lnTo>
                    <a:pt x="719" y="593"/>
                  </a:lnTo>
                  <a:lnTo>
                    <a:pt x="720" y="578"/>
                  </a:lnTo>
                  <a:lnTo>
                    <a:pt x="720" y="563"/>
                  </a:lnTo>
                  <a:lnTo>
                    <a:pt x="720" y="549"/>
                  </a:lnTo>
                  <a:lnTo>
                    <a:pt x="720" y="533"/>
                  </a:lnTo>
                  <a:lnTo>
                    <a:pt x="720" y="513"/>
                  </a:lnTo>
                  <a:lnTo>
                    <a:pt x="711" y="511"/>
                  </a:lnTo>
                  <a:lnTo>
                    <a:pt x="701" y="508"/>
                  </a:lnTo>
                  <a:lnTo>
                    <a:pt x="691" y="505"/>
                  </a:lnTo>
                  <a:lnTo>
                    <a:pt x="685" y="500"/>
                  </a:lnTo>
                  <a:lnTo>
                    <a:pt x="677" y="495"/>
                  </a:lnTo>
                  <a:lnTo>
                    <a:pt x="670" y="490"/>
                  </a:lnTo>
                  <a:lnTo>
                    <a:pt x="665" y="484"/>
                  </a:lnTo>
                  <a:lnTo>
                    <a:pt x="659" y="476"/>
                  </a:lnTo>
                  <a:lnTo>
                    <a:pt x="651" y="461"/>
                  </a:lnTo>
                  <a:lnTo>
                    <a:pt x="646" y="443"/>
                  </a:lnTo>
                  <a:lnTo>
                    <a:pt x="642" y="424"/>
                  </a:lnTo>
                  <a:lnTo>
                    <a:pt x="642" y="406"/>
                  </a:lnTo>
                  <a:lnTo>
                    <a:pt x="642" y="386"/>
                  </a:lnTo>
                  <a:lnTo>
                    <a:pt x="647" y="368"/>
                  </a:lnTo>
                  <a:lnTo>
                    <a:pt x="652" y="351"/>
                  </a:lnTo>
                  <a:lnTo>
                    <a:pt x="660" y="336"/>
                  </a:lnTo>
                  <a:lnTo>
                    <a:pt x="670" y="321"/>
                  </a:lnTo>
                  <a:lnTo>
                    <a:pt x="681" y="312"/>
                  </a:lnTo>
                  <a:lnTo>
                    <a:pt x="688" y="308"/>
                  </a:lnTo>
                  <a:lnTo>
                    <a:pt x="694" y="305"/>
                  </a:lnTo>
                  <a:lnTo>
                    <a:pt x="703" y="302"/>
                  </a:lnTo>
                  <a:lnTo>
                    <a:pt x="709" y="302"/>
                  </a:lnTo>
                  <a:lnTo>
                    <a:pt x="706" y="261"/>
                  </a:lnTo>
                  <a:lnTo>
                    <a:pt x="703" y="222"/>
                  </a:lnTo>
                  <a:lnTo>
                    <a:pt x="698" y="183"/>
                  </a:lnTo>
                  <a:lnTo>
                    <a:pt x="693" y="146"/>
                  </a:lnTo>
                  <a:lnTo>
                    <a:pt x="688" y="108"/>
                  </a:lnTo>
                  <a:lnTo>
                    <a:pt x="681" y="73"/>
                  </a:lnTo>
                  <a:lnTo>
                    <a:pt x="675" y="35"/>
                  </a:lnTo>
                  <a:lnTo>
                    <a:pt x="667" y="0"/>
                  </a:lnTo>
                </a:path>
              </a:pathLst>
            </a:custGeom>
            <a:solidFill>
              <a:srgbClr val="FAF0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63E0219-C1E0-4422-8F4D-9BB0528D5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142" y="2188802"/>
              <a:ext cx="1372440" cy="1503127"/>
            </a:xfrm>
            <a:custGeom>
              <a:avLst/>
              <a:gdLst>
                <a:gd name="T0" fmla="*/ 0 w 721"/>
                <a:gd name="T1" fmla="*/ 0 h 1228"/>
                <a:gd name="T2" fmla="*/ 0 w 721"/>
                <a:gd name="T3" fmla="*/ 0 h 1228"/>
                <a:gd name="T4" fmla="*/ 0 w 721"/>
                <a:gd name="T5" fmla="*/ 0 h 1228"/>
                <a:gd name="T6" fmla="*/ 0 w 721"/>
                <a:gd name="T7" fmla="*/ 0 h 1228"/>
                <a:gd name="T8" fmla="*/ 0 w 721"/>
                <a:gd name="T9" fmla="*/ 0 h 1228"/>
                <a:gd name="T10" fmla="*/ 0 w 721"/>
                <a:gd name="T11" fmla="*/ 0 h 1228"/>
                <a:gd name="T12" fmla="*/ 0 w 721"/>
                <a:gd name="T13" fmla="*/ 0 h 1228"/>
                <a:gd name="T14" fmla="*/ 0 w 721"/>
                <a:gd name="T15" fmla="*/ 0 h 1228"/>
                <a:gd name="T16" fmla="*/ 0 w 721"/>
                <a:gd name="T17" fmla="*/ 0 h 1228"/>
                <a:gd name="T18" fmla="*/ 0 w 721"/>
                <a:gd name="T19" fmla="*/ 0 h 1228"/>
                <a:gd name="T20" fmla="*/ 0 w 721"/>
                <a:gd name="T21" fmla="*/ 0 h 1228"/>
                <a:gd name="T22" fmla="*/ 0 w 721"/>
                <a:gd name="T23" fmla="*/ 0 h 1228"/>
                <a:gd name="T24" fmla="*/ 0 w 721"/>
                <a:gd name="T25" fmla="*/ 0 h 1228"/>
                <a:gd name="T26" fmla="*/ 0 w 721"/>
                <a:gd name="T27" fmla="*/ 0 h 1228"/>
                <a:gd name="T28" fmla="*/ 0 w 721"/>
                <a:gd name="T29" fmla="*/ 0 h 1228"/>
                <a:gd name="T30" fmla="*/ 0 w 721"/>
                <a:gd name="T31" fmla="*/ 0 h 1228"/>
                <a:gd name="T32" fmla="*/ 0 w 721"/>
                <a:gd name="T33" fmla="*/ 0 h 1228"/>
                <a:gd name="T34" fmla="*/ 0 w 721"/>
                <a:gd name="T35" fmla="*/ 0 h 1228"/>
                <a:gd name="T36" fmla="*/ 0 w 721"/>
                <a:gd name="T37" fmla="*/ 0 h 1228"/>
                <a:gd name="T38" fmla="*/ 0 w 721"/>
                <a:gd name="T39" fmla="*/ 0 h 1228"/>
                <a:gd name="T40" fmla="*/ 0 w 721"/>
                <a:gd name="T41" fmla="*/ 0 h 1228"/>
                <a:gd name="T42" fmla="*/ 0 w 721"/>
                <a:gd name="T43" fmla="*/ 0 h 1228"/>
                <a:gd name="T44" fmla="*/ 0 w 721"/>
                <a:gd name="T45" fmla="*/ 0 h 1228"/>
                <a:gd name="T46" fmla="*/ 0 w 721"/>
                <a:gd name="T47" fmla="*/ 0 h 1228"/>
                <a:gd name="T48" fmla="*/ 0 w 721"/>
                <a:gd name="T49" fmla="*/ 0 h 1228"/>
                <a:gd name="T50" fmla="*/ 0 w 721"/>
                <a:gd name="T51" fmla="*/ 0 h 1228"/>
                <a:gd name="T52" fmla="*/ 0 w 721"/>
                <a:gd name="T53" fmla="*/ 0 h 1228"/>
                <a:gd name="T54" fmla="*/ 0 w 721"/>
                <a:gd name="T55" fmla="*/ 0 h 1228"/>
                <a:gd name="T56" fmla="*/ 0 w 721"/>
                <a:gd name="T57" fmla="*/ 0 h 1228"/>
                <a:gd name="T58" fmla="*/ 0 w 721"/>
                <a:gd name="T59" fmla="*/ 0 h 1228"/>
                <a:gd name="T60" fmla="*/ 0 w 721"/>
                <a:gd name="T61" fmla="*/ 0 h 1228"/>
                <a:gd name="T62" fmla="*/ 0 w 721"/>
                <a:gd name="T63" fmla="*/ 0 h 1228"/>
                <a:gd name="T64" fmla="*/ 0 w 721"/>
                <a:gd name="T65" fmla="*/ 0 h 1228"/>
                <a:gd name="T66" fmla="*/ 0 w 721"/>
                <a:gd name="T67" fmla="*/ 0 h 1228"/>
                <a:gd name="T68" fmla="*/ 0 w 721"/>
                <a:gd name="T69" fmla="*/ 0 h 1228"/>
                <a:gd name="T70" fmla="*/ 0 w 721"/>
                <a:gd name="T71" fmla="*/ 0 h 1228"/>
                <a:gd name="T72" fmla="*/ 0 w 721"/>
                <a:gd name="T73" fmla="*/ 0 h 1228"/>
                <a:gd name="T74" fmla="*/ 0 w 721"/>
                <a:gd name="T75" fmla="*/ 0 h 1228"/>
                <a:gd name="T76" fmla="*/ 0 w 721"/>
                <a:gd name="T77" fmla="*/ 0 h 1228"/>
                <a:gd name="T78" fmla="*/ 0 w 721"/>
                <a:gd name="T79" fmla="*/ 0 h 1228"/>
                <a:gd name="T80" fmla="*/ 0 w 721"/>
                <a:gd name="T81" fmla="*/ 0 h 1228"/>
                <a:gd name="T82" fmla="*/ 0 w 721"/>
                <a:gd name="T83" fmla="*/ 0 h 1228"/>
                <a:gd name="T84" fmla="*/ 0 w 721"/>
                <a:gd name="T85" fmla="*/ 0 h 1228"/>
                <a:gd name="T86" fmla="*/ 0 w 721"/>
                <a:gd name="T87" fmla="*/ 0 h 1228"/>
                <a:gd name="T88" fmla="*/ 0 w 721"/>
                <a:gd name="T89" fmla="*/ 0 h 1228"/>
                <a:gd name="T90" fmla="*/ 0 w 721"/>
                <a:gd name="T91" fmla="*/ 0 h 1228"/>
                <a:gd name="T92" fmla="*/ 0 w 721"/>
                <a:gd name="T93" fmla="*/ 0 h 1228"/>
                <a:gd name="T94" fmla="*/ 0 w 721"/>
                <a:gd name="T95" fmla="*/ 0 h 1228"/>
                <a:gd name="T96" fmla="*/ 0 w 721"/>
                <a:gd name="T97" fmla="*/ 0 h 1228"/>
                <a:gd name="T98" fmla="*/ 0 w 721"/>
                <a:gd name="T99" fmla="*/ 0 h 1228"/>
                <a:gd name="T100" fmla="*/ 0 w 721"/>
                <a:gd name="T101" fmla="*/ 0 h 1228"/>
                <a:gd name="T102" fmla="*/ 0 w 721"/>
                <a:gd name="T103" fmla="*/ 0 h 1228"/>
                <a:gd name="T104" fmla="*/ 0 w 721"/>
                <a:gd name="T105" fmla="*/ 0 h 1228"/>
                <a:gd name="T106" fmla="*/ 0 w 721"/>
                <a:gd name="T107" fmla="*/ 0 h 1228"/>
                <a:gd name="T108" fmla="*/ 0 w 721"/>
                <a:gd name="T109" fmla="*/ 0 h 1228"/>
                <a:gd name="T110" fmla="*/ 0 w 721"/>
                <a:gd name="T111" fmla="*/ 0 h 1228"/>
                <a:gd name="T112" fmla="*/ 0 w 721"/>
                <a:gd name="T113" fmla="*/ 0 h 1228"/>
                <a:gd name="T114" fmla="*/ 0 w 721"/>
                <a:gd name="T115" fmla="*/ 0 h 1228"/>
                <a:gd name="T116" fmla="*/ 0 w 721"/>
                <a:gd name="T117" fmla="*/ 0 h 12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21" h="1228">
                  <a:moveTo>
                    <a:pt x="667" y="0"/>
                  </a:moveTo>
                  <a:lnTo>
                    <a:pt x="618" y="11"/>
                  </a:lnTo>
                  <a:lnTo>
                    <a:pt x="566" y="26"/>
                  </a:lnTo>
                  <a:lnTo>
                    <a:pt x="509" y="45"/>
                  </a:lnTo>
                  <a:lnTo>
                    <a:pt x="452" y="65"/>
                  </a:lnTo>
                  <a:lnTo>
                    <a:pt x="395" y="87"/>
                  </a:lnTo>
                  <a:lnTo>
                    <a:pt x="340" y="110"/>
                  </a:lnTo>
                  <a:lnTo>
                    <a:pt x="288" y="133"/>
                  </a:lnTo>
                  <a:lnTo>
                    <a:pt x="241" y="156"/>
                  </a:lnTo>
                  <a:lnTo>
                    <a:pt x="244" y="169"/>
                  </a:lnTo>
                  <a:lnTo>
                    <a:pt x="244" y="182"/>
                  </a:lnTo>
                  <a:lnTo>
                    <a:pt x="243" y="193"/>
                  </a:lnTo>
                  <a:lnTo>
                    <a:pt x="238" y="203"/>
                  </a:lnTo>
                  <a:lnTo>
                    <a:pt x="233" y="212"/>
                  </a:lnTo>
                  <a:lnTo>
                    <a:pt x="225" y="221"/>
                  </a:lnTo>
                  <a:lnTo>
                    <a:pt x="217" y="227"/>
                  </a:lnTo>
                  <a:lnTo>
                    <a:pt x="207" y="232"/>
                  </a:lnTo>
                  <a:lnTo>
                    <a:pt x="197" y="237"/>
                  </a:lnTo>
                  <a:lnTo>
                    <a:pt x="187" y="240"/>
                  </a:lnTo>
                  <a:lnTo>
                    <a:pt x="176" y="242"/>
                  </a:lnTo>
                  <a:lnTo>
                    <a:pt x="166" y="242"/>
                  </a:lnTo>
                  <a:lnTo>
                    <a:pt x="156" y="240"/>
                  </a:lnTo>
                  <a:lnTo>
                    <a:pt x="147" y="237"/>
                  </a:lnTo>
                  <a:lnTo>
                    <a:pt x="139" y="232"/>
                  </a:lnTo>
                  <a:lnTo>
                    <a:pt x="130" y="225"/>
                  </a:lnTo>
                  <a:lnTo>
                    <a:pt x="113" y="237"/>
                  </a:lnTo>
                  <a:lnTo>
                    <a:pt x="95" y="250"/>
                  </a:lnTo>
                  <a:lnTo>
                    <a:pt x="77" y="261"/>
                  </a:lnTo>
                  <a:lnTo>
                    <a:pt x="61" y="274"/>
                  </a:lnTo>
                  <a:lnTo>
                    <a:pt x="44" y="287"/>
                  </a:lnTo>
                  <a:lnTo>
                    <a:pt x="28" y="299"/>
                  </a:lnTo>
                  <a:lnTo>
                    <a:pt x="13" y="312"/>
                  </a:lnTo>
                  <a:lnTo>
                    <a:pt x="0" y="323"/>
                  </a:lnTo>
                  <a:lnTo>
                    <a:pt x="10" y="368"/>
                  </a:lnTo>
                  <a:lnTo>
                    <a:pt x="20" y="414"/>
                  </a:lnTo>
                  <a:lnTo>
                    <a:pt x="28" y="459"/>
                  </a:lnTo>
                  <a:lnTo>
                    <a:pt x="36" y="503"/>
                  </a:lnTo>
                  <a:lnTo>
                    <a:pt x="43" y="547"/>
                  </a:lnTo>
                  <a:lnTo>
                    <a:pt x="49" y="591"/>
                  </a:lnTo>
                  <a:lnTo>
                    <a:pt x="56" y="635"/>
                  </a:lnTo>
                  <a:lnTo>
                    <a:pt x="62" y="677"/>
                  </a:lnTo>
                  <a:lnTo>
                    <a:pt x="80" y="682"/>
                  </a:lnTo>
                  <a:lnTo>
                    <a:pt x="93" y="689"/>
                  </a:lnTo>
                  <a:lnTo>
                    <a:pt x="106" y="697"/>
                  </a:lnTo>
                  <a:lnTo>
                    <a:pt x="116" y="706"/>
                  </a:lnTo>
                  <a:lnTo>
                    <a:pt x="122" y="718"/>
                  </a:lnTo>
                  <a:lnTo>
                    <a:pt x="129" y="731"/>
                  </a:lnTo>
                  <a:lnTo>
                    <a:pt x="132" y="744"/>
                  </a:lnTo>
                  <a:lnTo>
                    <a:pt x="134" y="757"/>
                  </a:lnTo>
                  <a:lnTo>
                    <a:pt x="132" y="771"/>
                  </a:lnTo>
                  <a:lnTo>
                    <a:pt x="130" y="784"/>
                  </a:lnTo>
                  <a:lnTo>
                    <a:pt x="126" y="797"/>
                  </a:lnTo>
                  <a:lnTo>
                    <a:pt x="119" y="809"/>
                  </a:lnTo>
                  <a:lnTo>
                    <a:pt x="109" y="820"/>
                  </a:lnTo>
                  <a:lnTo>
                    <a:pt x="100" y="830"/>
                  </a:lnTo>
                  <a:lnTo>
                    <a:pt x="87" y="838"/>
                  </a:lnTo>
                  <a:lnTo>
                    <a:pt x="74" y="845"/>
                  </a:lnTo>
                  <a:lnTo>
                    <a:pt x="74" y="871"/>
                  </a:lnTo>
                  <a:lnTo>
                    <a:pt x="75" y="900"/>
                  </a:lnTo>
                  <a:lnTo>
                    <a:pt x="75" y="929"/>
                  </a:lnTo>
                  <a:lnTo>
                    <a:pt x="77" y="960"/>
                  </a:lnTo>
                  <a:lnTo>
                    <a:pt x="77" y="992"/>
                  </a:lnTo>
                  <a:lnTo>
                    <a:pt x="78" y="1023"/>
                  </a:lnTo>
                  <a:lnTo>
                    <a:pt x="78" y="1056"/>
                  </a:lnTo>
                  <a:lnTo>
                    <a:pt x="78" y="1085"/>
                  </a:lnTo>
                  <a:lnTo>
                    <a:pt x="135" y="1098"/>
                  </a:lnTo>
                  <a:lnTo>
                    <a:pt x="194" y="1111"/>
                  </a:lnTo>
                  <a:lnTo>
                    <a:pt x="256" y="1126"/>
                  </a:lnTo>
                  <a:lnTo>
                    <a:pt x="322" y="1142"/>
                  </a:lnTo>
                  <a:lnTo>
                    <a:pt x="394" y="1160"/>
                  </a:lnTo>
                  <a:lnTo>
                    <a:pt x="472" y="1179"/>
                  </a:lnTo>
                  <a:lnTo>
                    <a:pt x="558" y="1201"/>
                  </a:lnTo>
                  <a:lnTo>
                    <a:pt x="654" y="1227"/>
                  </a:lnTo>
                  <a:lnTo>
                    <a:pt x="667" y="1166"/>
                  </a:lnTo>
                  <a:lnTo>
                    <a:pt x="678" y="1103"/>
                  </a:lnTo>
                  <a:lnTo>
                    <a:pt x="690" y="1033"/>
                  </a:lnTo>
                  <a:lnTo>
                    <a:pt x="698" y="962"/>
                  </a:lnTo>
                  <a:lnTo>
                    <a:pt x="706" y="885"/>
                  </a:lnTo>
                  <a:lnTo>
                    <a:pt x="711" y="807"/>
                  </a:lnTo>
                  <a:lnTo>
                    <a:pt x="716" y="726"/>
                  </a:lnTo>
                  <a:lnTo>
                    <a:pt x="719" y="643"/>
                  </a:lnTo>
                  <a:lnTo>
                    <a:pt x="719" y="625"/>
                  </a:lnTo>
                  <a:lnTo>
                    <a:pt x="719" y="607"/>
                  </a:lnTo>
                  <a:lnTo>
                    <a:pt x="719" y="593"/>
                  </a:lnTo>
                  <a:lnTo>
                    <a:pt x="720" y="578"/>
                  </a:lnTo>
                  <a:lnTo>
                    <a:pt x="720" y="563"/>
                  </a:lnTo>
                  <a:lnTo>
                    <a:pt x="720" y="549"/>
                  </a:lnTo>
                  <a:lnTo>
                    <a:pt x="720" y="533"/>
                  </a:lnTo>
                  <a:lnTo>
                    <a:pt x="720" y="513"/>
                  </a:lnTo>
                  <a:lnTo>
                    <a:pt x="711" y="511"/>
                  </a:lnTo>
                  <a:lnTo>
                    <a:pt x="701" y="508"/>
                  </a:lnTo>
                  <a:lnTo>
                    <a:pt x="691" y="505"/>
                  </a:lnTo>
                  <a:lnTo>
                    <a:pt x="685" y="500"/>
                  </a:lnTo>
                  <a:lnTo>
                    <a:pt x="677" y="495"/>
                  </a:lnTo>
                  <a:lnTo>
                    <a:pt x="670" y="490"/>
                  </a:lnTo>
                  <a:lnTo>
                    <a:pt x="665" y="484"/>
                  </a:lnTo>
                  <a:lnTo>
                    <a:pt x="659" y="476"/>
                  </a:lnTo>
                  <a:lnTo>
                    <a:pt x="651" y="461"/>
                  </a:lnTo>
                  <a:lnTo>
                    <a:pt x="646" y="443"/>
                  </a:lnTo>
                  <a:lnTo>
                    <a:pt x="642" y="424"/>
                  </a:lnTo>
                  <a:lnTo>
                    <a:pt x="642" y="406"/>
                  </a:lnTo>
                  <a:lnTo>
                    <a:pt x="642" y="386"/>
                  </a:lnTo>
                  <a:lnTo>
                    <a:pt x="647" y="368"/>
                  </a:lnTo>
                  <a:lnTo>
                    <a:pt x="652" y="351"/>
                  </a:lnTo>
                  <a:lnTo>
                    <a:pt x="660" y="336"/>
                  </a:lnTo>
                  <a:lnTo>
                    <a:pt x="670" y="321"/>
                  </a:lnTo>
                  <a:lnTo>
                    <a:pt x="681" y="312"/>
                  </a:lnTo>
                  <a:lnTo>
                    <a:pt x="688" y="308"/>
                  </a:lnTo>
                  <a:lnTo>
                    <a:pt x="694" y="305"/>
                  </a:lnTo>
                  <a:lnTo>
                    <a:pt x="703" y="302"/>
                  </a:lnTo>
                  <a:lnTo>
                    <a:pt x="709" y="302"/>
                  </a:lnTo>
                  <a:lnTo>
                    <a:pt x="706" y="261"/>
                  </a:lnTo>
                  <a:lnTo>
                    <a:pt x="703" y="222"/>
                  </a:lnTo>
                  <a:lnTo>
                    <a:pt x="698" y="183"/>
                  </a:lnTo>
                  <a:lnTo>
                    <a:pt x="693" y="146"/>
                  </a:lnTo>
                  <a:lnTo>
                    <a:pt x="688" y="108"/>
                  </a:lnTo>
                  <a:lnTo>
                    <a:pt x="681" y="73"/>
                  </a:lnTo>
                  <a:lnTo>
                    <a:pt x="675" y="35"/>
                  </a:lnTo>
                  <a:lnTo>
                    <a:pt x="66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A77191E-B735-4F75-BA5A-9E14D1CD3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51" y="2188802"/>
              <a:ext cx="517226" cy="1503127"/>
            </a:xfrm>
            <a:custGeom>
              <a:avLst/>
              <a:gdLst>
                <a:gd name="T0" fmla="*/ 0 w 270"/>
                <a:gd name="T1" fmla="*/ 0 h 1228"/>
                <a:gd name="T2" fmla="*/ 0 w 270"/>
                <a:gd name="T3" fmla="*/ 0 h 1228"/>
                <a:gd name="T4" fmla="*/ 0 w 270"/>
                <a:gd name="T5" fmla="*/ 0 h 1228"/>
                <a:gd name="T6" fmla="*/ 0 w 270"/>
                <a:gd name="T7" fmla="*/ 0 h 1228"/>
                <a:gd name="T8" fmla="*/ 0 w 270"/>
                <a:gd name="T9" fmla="*/ 0 h 1228"/>
                <a:gd name="T10" fmla="*/ 0 w 270"/>
                <a:gd name="T11" fmla="*/ 0 h 1228"/>
                <a:gd name="T12" fmla="*/ 0 w 270"/>
                <a:gd name="T13" fmla="*/ 0 h 1228"/>
                <a:gd name="T14" fmla="*/ 0 w 270"/>
                <a:gd name="T15" fmla="*/ 0 h 1228"/>
                <a:gd name="T16" fmla="*/ 0 w 270"/>
                <a:gd name="T17" fmla="*/ 0 h 1228"/>
                <a:gd name="T18" fmla="*/ 0 w 270"/>
                <a:gd name="T19" fmla="*/ 0 h 1228"/>
                <a:gd name="T20" fmla="*/ 0 w 270"/>
                <a:gd name="T21" fmla="*/ 0 h 1228"/>
                <a:gd name="T22" fmla="*/ 0 w 270"/>
                <a:gd name="T23" fmla="*/ 0 h 1228"/>
                <a:gd name="T24" fmla="*/ 0 w 270"/>
                <a:gd name="T25" fmla="*/ 0 h 1228"/>
                <a:gd name="T26" fmla="*/ 0 w 270"/>
                <a:gd name="T27" fmla="*/ 0 h 1228"/>
                <a:gd name="T28" fmla="*/ 0 w 270"/>
                <a:gd name="T29" fmla="*/ 0 h 1228"/>
                <a:gd name="T30" fmla="*/ 0 w 270"/>
                <a:gd name="T31" fmla="*/ 0 h 1228"/>
                <a:gd name="T32" fmla="*/ 0 w 270"/>
                <a:gd name="T33" fmla="*/ 0 h 1228"/>
                <a:gd name="T34" fmla="*/ 0 w 270"/>
                <a:gd name="T35" fmla="*/ 0 h 1228"/>
                <a:gd name="T36" fmla="*/ 0 w 270"/>
                <a:gd name="T37" fmla="*/ 0 h 1228"/>
                <a:gd name="T38" fmla="*/ 0 w 270"/>
                <a:gd name="T39" fmla="*/ 0 h 1228"/>
                <a:gd name="T40" fmla="*/ 0 w 270"/>
                <a:gd name="T41" fmla="*/ 0 h 1228"/>
                <a:gd name="T42" fmla="*/ 0 w 270"/>
                <a:gd name="T43" fmla="*/ 0 h 1228"/>
                <a:gd name="T44" fmla="*/ 0 w 270"/>
                <a:gd name="T45" fmla="*/ 0 h 1228"/>
                <a:gd name="T46" fmla="*/ 0 w 270"/>
                <a:gd name="T47" fmla="*/ 0 h 1228"/>
                <a:gd name="T48" fmla="*/ 0 w 270"/>
                <a:gd name="T49" fmla="*/ 0 h 1228"/>
                <a:gd name="T50" fmla="*/ 0 w 270"/>
                <a:gd name="T51" fmla="*/ 0 h 1228"/>
                <a:gd name="T52" fmla="*/ 0 w 270"/>
                <a:gd name="T53" fmla="*/ 0 h 1228"/>
                <a:gd name="T54" fmla="*/ 0 w 270"/>
                <a:gd name="T55" fmla="*/ 0 h 1228"/>
                <a:gd name="T56" fmla="*/ 0 w 270"/>
                <a:gd name="T57" fmla="*/ 0 h 1228"/>
                <a:gd name="T58" fmla="*/ 0 w 270"/>
                <a:gd name="T59" fmla="*/ 0 h 1228"/>
                <a:gd name="T60" fmla="*/ 0 w 270"/>
                <a:gd name="T61" fmla="*/ 0 h 1228"/>
                <a:gd name="T62" fmla="*/ 0 w 270"/>
                <a:gd name="T63" fmla="*/ 0 h 1228"/>
                <a:gd name="T64" fmla="*/ 0 w 270"/>
                <a:gd name="T65" fmla="*/ 0 h 1228"/>
                <a:gd name="T66" fmla="*/ 0 w 270"/>
                <a:gd name="T67" fmla="*/ 0 h 1228"/>
                <a:gd name="T68" fmla="*/ 0 w 270"/>
                <a:gd name="T69" fmla="*/ 0 h 1228"/>
                <a:gd name="T70" fmla="*/ 0 w 270"/>
                <a:gd name="T71" fmla="*/ 0 h 1228"/>
                <a:gd name="T72" fmla="*/ 0 w 270"/>
                <a:gd name="T73" fmla="*/ 0 h 1228"/>
                <a:gd name="T74" fmla="*/ 0 w 270"/>
                <a:gd name="T75" fmla="*/ 0 h 1228"/>
                <a:gd name="T76" fmla="*/ 0 w 270"/>
                <a:gd name="T77" fmla="*/ 0 h 1228"/>
                <a:gd name="T78" fmla="*/ 0 w 270"/>
                <a:gd name="T79" fmla="*/ 0 h 1228"/>
                <a:gd name="T80" fmla="*/ 0 w 270"/>
                <a:gd name="T81" fmla="*/ 0 h 1228"/>
                <a:gd name="T82" fmla="*/ 0 w 270"/>
                <a:gd name="T83" fmla="*/ 0 h 1228"/>
                <a:gd name="T84" fmla="*/ 0 w 270"/>
                <a:gd name="T85" fmla="*/ 0 h 1228"/>
                <a:gd name="T86" fmla="*/ 0 w 270"/>
                <a:gd name="T87" fmla="*/ 0 h 1228"/>
                <a:gd name="T88" fmla="*/ 0 w 270"/>
                <a:gd name="T89" fmla="*/ 0 h 1228"/>
                <a:gd name="T90" fmla="*/ 0 w 270"/>
                <a:gd name="T91" fmla="*/ 0 h 1228"/>
                <a:gd name="T92" fmla="*/ 0 w 270"/>
                <a:gd name="T93" fmla="*/ 0 h 1228"/>
                <a:gd name="T94" fmla="*/ 0 w 270"/>
                <a:gd name="T95" fmla="*/ 0 h 1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0" h="1228">
                  <a:moveTo>
                    <a:pt x="25" y="0"/>
                  </a:moveTo>
                  <a:lnTo>
                    <a:pt x="62" y="27"/>
                  </a:lnTo>
                  <a:lnTo>
                    <a:pt x="91" y="52"/>
                  </a:lnTo>
                  <a:lnTo>
                    <a:pt x="116" y="73"/>
                  </a:lnTo>
                  <a:lnTo>
                    <a:pt x="137" y="95"/>
                  </a:lnTo>
                  <a:lnTo>
                    <a:pt x="161" y="121"/>
                  </a:lnTo>
                  <a:lnTo>
                    <a:pt x="189" y="152"/>
                  </a:lnTo>
                  <a:lnTo>
                    <a:pt x="223" y="191"/>
                  </a:lnTo>
                  <a:lnTo>
                    <a:pt x="269" y="242"/>
                  </a:lnTo>
                  <a:lnTo>
                    <a:pt x="269" y="300"/>
                  </a:lnTo>
                  <a:lnTo>
                    <a:pt x="267" y="360"/>
                  </a:lnTo>
                  <a:lnTo>
                    <a:pt x="264" y="420"/>
                  </a:lnTo>
                  <a:lnTo>
                    <a:pt x="262" y="479"/>
                  </a:lnTo>
                  <a:lnTo>
                    <a:pt x="257" y="539"/>
                  </a:lnTo>
                  <a:lnTo>
                    <a:pt x="254" y="598"/>
                  </a:lnTo>
                  <a:lnTo>
                    <a:pt x="247" y="653"/>
                  </a:lnTo>
                  <a:lnTo>
                    <a:pt x="241" y="706"/>
                  </a:lnTo>
                  <a:lnTo>
                    <a:pt x="233" y="711"/>
                  </a:lnTo>
                  <a:lnTo>
                    <a:pt x="226" y="716"/>
                  </a:lnTo>
                  <a:lnTo>
                    <a:pt x="218" y="723"/>
                  </a:lnTo>
                  <a:lnTo>
                    <a:pt x="213" y="731"/>
                  </a:lnTo>
                  <a:lnTo>
                    <a:pt x="208" y="737"/>
                  </a:lnTo>
                  <a:lnTo>
                    <a:pt x="205" y="745"/>
                  </a:lnTo>
                  <a:lnTo>
                    <a:pt x="202" y="755"/>
                  </a:lnTo>
                  <a:lnTo>
                    <a:pt x="202" y="763"/>
                  </a:lnTo>
                  <a:lnTo>
                    <a:pt x="200" y="771"/>
                  </a:lnTo>
                  <a:lnTo>
                    <a:pt x="202" y="781"/>
                  </a:lnTo>
                  <a:lnTo>
                    <a:pt x="204" y="791"/>
                  </a:lnTo>
                  <a:lnTo>
                    <a:pt x="207" y="799"/>
                  </a:lnTo>
                  <a:lnTo>
                    <a:pt x="212" y="807"/>
                  </a:lnTo>
                  <a:lnTo>
                    <a:pt x="217" y="815"/>
                  </a:lnTo>
                  <a:lnTo>
                    <a:pt x="225" y="823"/>
                  </a:lnTo>
                  <a:lnTo>
                    <a:pt x="233" y="832"/>
                  </a:lnTo>
                  <a:lnTo>
                    <a:pt x="231" y="866"/>
                  </a:lnTo>
                  <a:lnTo>
                    <a:pt x="230" y="901"/>
                  </a:lnTo>
                  <a:lnTo>
                    <a:pt x="228" y="940"/>
                  </a:lnTo>
                  <a:lnTo>
                    <a:pt x="225" y="981"/>
                  </a:lnTo>
                  <a:lnTo>
                    <a:pt x="223" y="1022"/>
                  </a:lnTo>
                  <a:lnTo>
                    <a:pt x="220" y="1061"/>
                  </a:lnTo>
                  <a:lnTo>
                    <a:pt x="218" y="1098"/>
                  </a:lnTo>
                  <a:lnTo>
                    <a:pt x="218" y="1134"/>
                  </a:lnTo>
                  <a:lnTo>
                    <a:pt x="194" y="1148"/>
                  </a:lnTo>
                  <a:lnTo>
                    <a:pt x="169" y="1160"/>
                  </a:lnTo>
                  <a:lnTo>
                    <a:pt x="145" y="1173"/>
                  </a:lnTo>
                  <a:lnTo>
                    <a:pt x="119" y="1184"/>
                  </a:lnTo>
                  <a:lnTo>
                    <a:pt x="93" y="1196"/>
                  </a:lnTo>
                  <a:lnTo>
                    <a:pt x="67" y="1207"/>
                  </a:lnTo>
                  <a:lnTo>
                    <a:pt x="39" y="1217"/>
                  </a:lnTo>
                  <a:lnTo>
                    <a:pt x="12" y="1227"/>
                  </a:lnTo>
                  <a:lnTo>
                    <a:pt x="26" y="1153"/>
                  </a:lnTo>
                  <a:lnTo>
                    <a:pt x="39" y="1077"/>
                  </a:lnTo>
                  <a:lnTo>
                    <a:pt x="51" y="999"/>
                  </a:lnTo>
                  <a:lnTo>
                    <a:pt x="61" y="921"/>
                  </a:lnTo>
                  <a:lnTo>
                    <a:pt x="67" y="840"/>
                  </a:lnTo>
                  <a:lnTo>
                    <a:pt x="72" y="760"/>
                  </a:lnTo>
                  <a:lnTo>
                    <a:pt x="77" y="679"/>
                  </a:lnTo>
                  <a:lnTo>
                    <a:pt x="78" y="598"/>
                  </a:lnTo>
                  <a:lnTo>
                    <a:pt x="78" y="580"/>
                  </a:lnTo>
                  <a:lnTo>
                    <a:pt x="78" y="568"/>
                  </a:lnTo>
                  <a:lnTo>
                    <a:pt x="78" y="560"/>
                  </a:lnTo>
                  <a:lnTo>
                    <a:pt x="78" y="554"/>
                  </a:lnTo>
                  <a:lnTo>
                    <a:pt x="78" y="549"/>
                  </a:lnTo>
                  <a:lnTo>
                    <a:pt x="78" y="541"/>
                  </a:lnTo>
                  <a:lnTo>
                    <a:pt x="78" y="529"/>
                  </a:lnTo>
                  <a:lnTo>
                    <a:pt x="78" y="513"/>
                  </a:lnTo>
                  <a:lnTo>
                    <a:pt x="69" y="511"/>
                  </a:lnTo>
                  <a:lnTo>
                    <a:pt x="59" y="510"/>
                  </a:lnTo>
                  <a:lnTo>
                    <a:pt x="51" y="507"/>
                  </a:lnTo>
                  <a:lnTo>
                    <a:pt x="44" y="503"/>
                  </a:lnTo>
                  <a:lnTo>
                    <a:pt x="36" y="498"/>
                  </a:lnTo>
                  <a:lnTo>
                    <a:pt x="30" y="492"/>
                  </a:lnTo>
                  <a:lnTo>
                    <a:pt x="25" y="485"/>
                  </a:lnTo>
                  <a:lnTo>
                    <a:pt x="20" y="479"/>
                  </a:lnTo>
                  <a:lnTo>
                    <a:pt x="10" y="464"/>
                  </a:lnTo>
                  <a:lnTo>
                    <a:pt x="5" y="446"/>
                  </a:lnTo>
                  <a:lnTo>
                    <a:pt x="0" y="429"/>
                  </a:lnTo>
                  <a:lnTo>
                    <a:pt x="0" y="409"/>
                  </a:lnTo>
                  <a:lnTo>
                    <a:pt x="0" y="390"/>
                  </a:lnTo>
                  <a:lnTo>
                    <a:pt x="4" y="372"/>
                  </a:lnTo>
                  <a:lnTo>
                    <a:pt x="10" y="354"/>
                  </a:lnTo>
                  <a:lnTo>
                    <a:pt x="17" y="338"/>
                  </a:lnTo>
                  <a:lnTo>
                    <a:pt x="22" y="331"/>
                  </a:lnTo>
                  <a:lnTo>
                    <a:pt x="26" y="325"/>
                  </a:lnTo>
                  <a:lnTo>
                    <a:pt x="33" y="318"/>
                  </a:lnTo>
                  <a:lnTo>
                    <a:pt x="39" y="313"/>
                  </a:lnTo>
                  <a:lnTo>
                    <a:pt x="46" y="308"/>
                  </a:lnTo>
                  <a:lnTo>
                    <a:pt x="52" y="305"/>
                  </a:lnTo>
                  <a:lnTo>
                    <a:pt x="61" y="303"/>
                  </a:lnTo>
                  <a:lnTo>
                    <a:pt x="69" y="302"/>
                  </a:lnTo>
                  <a:lnTo>
                    <a:pt x="65" y="263"/>
                  </a:lnTo>
                  <a:lnTo>
                    <a:pt x="61" y="224"/>
                  </a:lnTo>
                  <a:lnTo>
                    <a:pt x="56" y="185"/>
                  </a:lnTo>
                  <a:lnTo>
                    <a:pt x="51" y="146"/>
                  </a:lnTo>
                  <a:lnTo>
                    <a:pt x="44" y="107"/>
                  </a:lnTo>
                  <a:lnTo>
                    <a:pt x="38" y="69"/>
                  </a:lnTo>
                  <a:lnTo>
                    <a:pt x="31" y="34"/>
                  </a:lnTo>
                  <a:lnTo>
                    <a:pt x="25" y="0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9554845-67CA-41A9-8A20-C3AC98F2C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51" y="2188802"/>
              <a:ext cx="517226" cy="1503127"/>
            </a:xfrm>
            <a:custGeom>
              <a:avLst/>
              <a:gdLst>
                <a:gd name="T0" fmla="*/ 0 w 270"/>
                <a:gd name="T1" fmla="*/ 0 h 1228"/>
                <a:gd name="T2" fmla="*/ 0 w 270"/>
                <a:gd name="T3" fmla="*/ 0 h 1228"/>
                <a:gd name="T4" fmla="*/ 0 w 270"/>
                <a:gd name="T5" fmla="*/ 0 h 1228"/>
                <a:gd name="T6" fmla="*/ 0 w 270"/>
                <a:gd name="T7" fmla="*/ 0 h 1228"/>
                <a:gd name="T8" fmla="*/ 0 w 270"/>
                <a:gd name="T9" fmla="*/ 0 h 1228"/>
                <a:gd name="T10" fmla="*/ 0 w 270"/>
                <a:gd name="T11" fmla="*/ 0 h 1228"/>
                <a:gd name="T12" fmla="*/ 0 w 270"/>
                <a:gd name="T13" fmla="*/ 0 h 1228"/>
                <a:gd name="T14" fmla="*/ 0 w 270"/>
                <a:gd name="T15" fmla="*/ 0 h 1228"/>
                <a:gd name="T16" fmla="*/ 0 w 270"/>
                <a:gd name="T17" fmla="*/ 0 h 1228"/>
                <a:gd name="T18" fmla="*/ 0 w 270"/>
                <a:gd name="T19" fmla="*/ 0 h 1228"/>
                <a:gd name="T20" fmla="*/ 0 w 270"/>
                <a:gd name="T21" fmla="*/ 0 h 1228"/>
                <a:gd name="T22" fmla="*/ 0 w 270"/>
                <a:gd name="T23" fmla="*/ 0 h 1228"/>
                <a:gd name="T24" fmla="*/ 0 w 270"/>
                <a:gd name="T25" fmla="*/ 0 h 1228"/>
                <a:gd name="T26" fmla="*/ 0 w 270"/>
                <a:gd name="T27" fmla="*/ 0 h 1228"/>
                <a:gd name="T28" fmla="*/ 0 w 270"/>
                <a:gd name="T29" fmla="*/ 0 h 1228"/>
                <a:gd name="T30" fmla="*/ 0 w 270"/>
                <a:gd name="T31" fmla="*/ 0 h 1228"/>
                <a:gd name="T32" fmla="*/ 0 w 270"/>
                <a:gd name="T33" fmla="*/ 0 h 1228"/>
                <a:gd name="T34" fmla="*/ 0 w 270"/>
                <a:gd name="T35" fmla="*/ 0 h 1228"/>
                <a:gd name="T36" fmla="*/ 0 w 270"/>
                <a:gd name="T37" fmla="*/ 0 h 1228"/>
                <a:gd name="T38" fmla="*/ 0 w 270"/>
                <a:gd name="T39" fmla="*/ 0 h 1228"/>
                <a:gd name="T40" fmla="*/ 0 w 270"/>
                <a:gd name="T41" fmla="*/ 0 h 1228"/>
                <a:gd name="T42" fmla="*/ 0 w 270"/>
                <a:gd name="T43" fmla="*/ 0 h 1228"/>
                <a:gd name="T44" fmla="*/ 0 w 270"/>
                <a:gd name="T45" fmla="*/ 0 h 1228"/>
                <a:gd name="T46" fmla="*/ 0 w 270"/>
                <a:gd name="T47" fmla="*/ 0 h 1228"/>
                <a:gd name="T48" fmla="*/ 0 w 270"/>
                <a:gd name="T49" fmla="*/ 0 h 1228"/>
                <a:gd name="T50" fmla="*/ 0 w 270"/>
                <a:gd name="T51" fmla="*/ 0 h 1228"/>
                <a:gd name="T52" fmla="*/ 0 w 270"/>
                <a:gd name="T53" fmla="*/ 0 h 1228"/>
                <a:gd name="T54" fmla="*/ 0 w 270"/>
                <a:gd name="T55" fmla="*/ 0 h 1228"/>
                <a:gd name="T56" fmla="*/ 0 w 270"/>
                <a:gd name="T57" fmla="*/ 0 h 1228"/>
                <a:gd name="T58" fmla="*/ 0 w 270"/>
                <a:gd name="T59" fmla="*/ 0 h 1228"/>
                <a:gd name="T60" fmla="*/ 0 w 270"/>
                <a:gd name="T61" fmla="*/ 0 h 1228"/>
                <a:gd name="T62" fmla="*/ 0 w 270"/>
                <a:gd name="T63" fmla="*/ 0 h 1228"/>
                <a:gd name="T64" fmla="*/ 0 w 270"/>
                <a:gd name="T65" fmla="*/ 0 h 1228"/>
                <a:gd name="T66" fmla="*/ 0 w 270"/>
                <a:gd name="T67" fmla="*/ 0 h 1228"/>
                <a:gd name="T68" fmla="*/ 0 w 270"/>
                <a:gd name="T69" fmla="*/ 0 h 1228"/>
                <a:gd name="T70" fmla="*/ 0 w 270"/>
                <a:gd name="T71" fmla="*/ 0 h 1228"/>
                <a:gd name="T72" fmla="*/ 0 w 270"/>
                <a:gd name="T73" fmla="*/ 0 h 1228"/>
                <a:gd name="T74" fmla="*/ 0 w 270"/>
                <a:gd name="T75" fmla="*/ 0 h 1228"/>
                <a:gd name="T76" fmla="*/ 0 w 270"/>
                <a:gd name="T77" fmla="*/ 0 h 1228"/>
                <a:gd name="T78" fmla="*/ 0 w 270"/>
                <a:gd name="T79" fmla="*/ 0 h 1228"/>
                <a:gd name="T80" fmla="*/ 0 w 270"/>
                <a:gd name="T81" fmla="*/ 0 h 1228"/>
                <a:gd name="T82" fmla="*/ 0 w 270"/>
                <a:gd name="T83" fmla="*/ 0 h 1228"/>
                <a:gd name="T84" fmla="*/ 0 w 270"/>
                <a:gd name="T85" fmla="*/ 0 h 1228"/>
                <a:gd name="T86" fmla="*/ 0 w 270"/>
                <a:gd name="T87" fmla="*/ 0 h 1228"/>
                <a:gd name="T88" fmla="*/ 0 w 270"/>
                <a:gd name="T89" fmla="*/ 0 h 1228"/>
                <a:gd name="T90" fmla="*/ 0 w 270"/>
                <a:gd name="T91" fmla="*/ 0 h 1228"/>
                <a:gd name="T92" fmla="*/ 0 w 270"/>
                <a:gd name="T93" fmla="*/ 0 h 1228"/>
                <a:gd name="T94" fmla="*/ 0 w 270"/>
                <a:gd name="T95" fmla="*/ 0 h 1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0" h="1228">
                  <a:moveTo>
                    <a:pt x="25" y="0"/>
                  </a:moveTo>
                  <a:lnTo>
                    <a:pt x="62" y="27"/>
                  </a:lnTo>
                  <a:lnTo>
                    <a:pt x="91" y="52"/>
                  </a:lnTo>
                  <a:lnTo>
                    <a:pt x="116" y="73"/>
                  </a:lnTo>
                  <a:lnTo>
                    <a:pt x="137" y="95"/>
                  </a:lnTo>
                  <a:lnTo>
                    <a:pt x="161" y="121"/>
                  </a:lnTo>
                  <a:lnTo>
                    <a:pt x="189" y="152"/>
                  </a:lnTo>
                  <a:lnTo>
                    <a:pt x="223" y="191"/>
                  </a:lnTo>
                  <a:lnTo>
                    <a:pt x="269" y="242"/>
                  </a:lnTo>
                  <a:lnTo>
                    <a:pt x="269" y="300"/>
                  </a:lnTo>
                  <a:lnTo>
                    <a:pt x="267" y="360"/>
                  </a:lnTo>
                  <a:lnTo>
                    <a:pt x="264" y="420"/>
                  </a:lnTo>
                  <a:lnTo>
                    <a:pt x="262" y="479"/>
                  </a:lnTo>
                  <a:lnTo>
                    <a:pt x="257" y="539"/>
                  </a:lnTo>
                  <a:lnTo>
                    <a:pt x="254" y="598"/>
                  </a:lnTo>
                  <a:lnTo>
                    <a:pt x="247" y="653"/>
                  </a:lnTo>
                  <a:lnTo>
                    <a:pt x="241" y="706"/>
                  </a:lnTo>
                  <a:lnTo>
                    <a:pt x="233" y="711"/>
                  </a:lnTo>
                  <a:lnTo>
                    <a:pt x="226" y="716"/>
                  </a:lnTo>
                  <a:lnTo>
                    <a:pt x="218" y="723"/>
                  </a:lnTo>
                  <a:lnTo>
                    <a:pt x="213" y="731"/>
                  </a:lnTo>
                  <a:lnTo>
                    <a:pt x="208" y="737"/>
                  </a:lnTo>
                  <a:lnTo>
                    <a:pt x="205" y="745"/>
                  </a:lnTo>
                  <a:lnTo>
                    <a:pt x="202" y="755"/>
                  </a:lnTo>
                  <a:lnTo>
                    <a:pt x="202" y="763"/>
                  </a:lnTo>
                  <a:lnTo>
                    <a:pt x="200" y="771"/>
                  </a:lnTo>
                  <a:lnTo>
                    <a:pt x="202" y="781"/>
                  </a:lnTo>
                  <a:lnTo>
                    <a:pt x="204" y="791"/>
                  </a:lnTo>
                  <a:lnTo>
                    <a:pt x="207" y="799"/>
                  </a:lnTo>
                  <a:lnTo>
                    <a:pt x="212" y="807"/>
                  </a:lnTo>
                  <a:lnTo>
                    <a:pt x="217" y="815"/>
                  </a:lnTo>
                  <a:lnTo>
                    <a:pt x="225" y="823"/>
                  </a:lnTo>
                  <a:lnTo>
                    <a:pt x="233" y="832"/>
                  </a:lnTo>
                  <a:lnTo>
                    <a:pt x="231" y="866"/>
                  </a:lnTo>
                  <a:lnTo>
                    <a:pt x="230" y="901"/>
                  </a:lnTo>
                  <a:lnTo>
                    <a:pt x="228" y="940"/>
                  </a:lnTo>
                  <a:lnTo>
                    <a:pt x="225" y="981"/>
                  </a:lnTo>
                  <a:lnTo>
                    <a:pt x="223" y="1022"/>
                  </a:lnTo>
                  <a:lnTo>
                    <a:pt x="220" y="1061"/>
                  </a:lnTo>
                  <a:lnTo>
                    <a:pt x="218" y="1098"/>
                  </a:lnTo>
                  <a:lnTo>
                    <a:pt x="218" y="1134"/>
                  </a:lnTo>
                  <a:lnTo>
                    <a:pt x="194" y="1148"/>
                  </a:lnTo>
                  <a:lnTo>
                    <a:pt x="169" y="1160"/>
                  </a:lnTo>
                  <a:lnTo>
                    <a:pt x="145" y="1173"/>
                  </a:lnTo>
                  <a:lnTo>
                    <a:pt x="119" y="1184"/>
                  </a:lnTo>
                  <a:lnTo>
                    <a:pt x="93" y="1196"/>
                  </a:lnTo>
                  <a:lnTo>
                    <a:pt x="67" y="1207"/>
                  </a:lnTo>
                  <a:lnTo>
                    <a:pt x="39" y="1217"/>
                  </a:lnTo>
                  <a:lnTo>
                    <a:pt x="12" y="1227"/>
                  </a:lnTo>
                  <a:lnTo>
                    <a:pt x="26" y="1153"/>
                  </a:lnTo>
                  <a:lnTo>
                    <a:pt x="39" y="1077"/>
                  </a:lnTo>
                  <a:lnTo>
                    <a:pt x="51" y="999"/>
                  </a:lnTo>
                  <a:lnTo>
                    <a:pt x="61" y="921"/>
                  </a:lnTo>
                  <a:lnTo>
                    <a:pt x="67" y="840"/>
                  </a:lnTo>
                  <a:lnTo>
                    <a:pt x="72" y="760"/>
                  </a:lnTo>
                  <a:lnTo>
                    <a:pt x="77" y="679"/>
                  </a:lnTo>
                  <a:lnTo>
                    <a:pt x="78" y="598"/>
                  </a:lnTo>
                  <a:lnTo>
                    <a:pt x="78" y="580"/>
                  </a:lnTo>
                  <a:lnTo>
                    <a:pt x="78" y="568"/>
                  </a:lnTo>
                  <a:lnTo>
                    <a:pt x="78" y="560"/>
                  </a:lnTo>
                  <a:lnTo>
                    <a:pt x="78" y="554"/>
                  </a:lnTo>
                  <a:lnTo>
                    <a:pt x="78" y="549"/>
                  </a:lnTo>
                  <a:lnTo>
                    <a:pt x="78" y="541"/>
                  </a:lnTo>
                  <a:lnTo>
                    <a:pt x="78" y="529"/>
                  </a:lnTo>
                  <a:lnTo>
                    <a:pt x="78" y="513"/>
                  </a:lnTo>
                  <a:lnTo>
                    <a:pt x="69" y="511"/>
                  </a:lnTo>
                  <a:lnTo>
                    <a:pt x="59" y="510"/>
                  </a:lnTo>
                  <a:lnTo>
                    <a:pt x="51" y="507"/>
                  </a:lnTo>
                  <a:lnTo>
                    <a:pt x="44" y="503"/>
                  </a:lnTo>
                  <a:lnTo>
                    <a:pt x="36" y="498"/>
                  </a:lnTo>
                  <a:lnTo>
                    <a:pt x="30" y="492"/>
                  </a:lnTo>
                  <a:lnTo>
                    <a:pt x="25" y="485"/>
                  </a:lnTo>
                  <a:lnTo>
                    <a:pt x="20" y="479"/>
                  </a:lnTo>
                  <a:lnTo>
                    <a:pt x="10" y="464"/>
                  </a:lnTo>
                  <a:lnTo>
                    <a:pt x="5" y="446"/>
                  </a:lnTo>
                  <a:lnTo>
                    <a:pt x="0" y="429"/>
                  </a:lnTo>
                  <a:lnTo>
                    <a:pt x="0" y="409"/>
                  </a:lnTo>
                  <a:lnTo>
                    <a:pt x="0" y="390"/>
                  </a:lnTo>
                  <a:lnTo>
                    <a:pt x="4" y="372"/>
                  </a:lnTo>
                  <a:lnTo>
                    <a:pt x="10" y="354"/>
                  </a:lnTo>
                  <a:lnTo>
                    <a:pt x="17" y="338"/>
                  </a:lnTo>
                  <a:lnTo>
                    <a:pt x="22" y="331"/>
                  </a:lnTo>
                  <a:lnTo>
                    <a:pt x="26" y="325"/>
                  </a:lnTo>
                  <a:lnTo>
                    <a:pt x="33" y="318"/>
                  </a:lnTo>
                  <a:lnTo>
                    <a:pt x="39" y="313"/>
                  </a:lnTo>
                  <a:lnTo>
                    <a:pt x="46" y="308"/>
                  </a:lnTo>
                  <a:lnTo>
                    <a:pt x="52" y="305"/>
                  </a:lnTo>
                  <a:lnTo>
                    <a:pt x="61" y="303"/>
                  </a:lnTo>
                  <a:lnTo>
                    <a:pt x="69" y="302"/>
                  </a:lnTo>
                  <a:lnTo>
                    <a:pt x="65" y="263"/>
                  </a:lnTo>
                  <a:lnTo>
                    <a:pt x="61" y="224"/>
                  </a:lnTo>
                  <a:lnTo>
                    <a:pt x="56" y="185"/>
                  </a:lnTo>
                  <a:lnTo>
                    <a:pt x="51" y="146"/>
                  </a:lnTo>
                  <a:lnTo>
                    <a:pt x="44" y="107"/>
                  </a:lnTo>
                  <a:lnTo>
                    <a:pt x="38" y="69"/>
                  </a:lnTo>
                  <a:lnTo>
                    <a:pt x="31" y="34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BD6DF95-EDA1-4FA1-B944-DDD9AD8AB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252" y="2440797"/>
              <a:ext cx="706704" cy="999137"/>
            </a:xfrm>
            <a:custGeom>
              <a:avLst/>
              <a:gdLst>
                <a:gd name="T0" fmla="*/ 0 w 370"/>
                <a:gd name="T1" fmla="*/ 0 h 821"/>
                <a:gd name="T2" fmla="*/ 0 w 370"/>
                <a:gd name="T3" fmla="*/ 0 h 821"/>
                <a:gd name="T4" fmla="*/ 0 w 370"/>
                <a:gd name="T5" fmla="*/ 0 h 821"/>
                <a:gd name="T6" fmla="*/ 0 w 370"/>
                <a:gd name="T7" fmla="*/ 0 h 821"/>
                <a:gd name="T8" fmla="*/ 0 w 370"/>
                <a:gd name="T9" fmla="*/ 0 h 821"/>
                <a:gd name="T10" fmla="*/ 0 w 370"/>
                <a:gd name="T11" fmla="*/ 0 h 821"/>
                <a:gd name="T12" fmla="*/ 0 w 370"/>
                <a:gd name="T13" fmla="*/ 0 h 821"/>
                <a:gd name="T14" fmla="*/ 0 w 370"/>
                <a:gd name="T15" fmla="*/ 0 h 821"/>
                <a:gd name="T16" fmla="*/ 0 w 370"/>
                <a:gd name="T17" fmla="*/ 0 h 821"/>
                <a:gd name="T18" fmla="*/ 0 w 370"/>
                <a:gd name="T19" fmla="*/ 0 h 821"/>
                <a:gd name="T20" fmla="*/ 0 w 370"/>
                <a:gd name="T21" fmla="*/ 0 h 821"/>
                <a:gd name="T22" fmla="*/ 0 w 370"/>
                <a:gd name="T23" fmla="*/ 0 h 821"/>
                <a:gd name="T24" fmla="*/ 0 w 370"/>
                <a:gd name="T25" fmla="*/ 0 h 821"/>
                <a:gd name="T26" fmla="*/ 0 w 370"/>
                <a:gd name="T27" fmla="*/ 0 h 821"/>
                <a:gd name="T28" fmla="*/ 0 w 370"/>
                <a:gd name="T29" fmla="*/ 0 h 821"/>
                <a:gd name="T30" fmla="*/ 0 w 370"/>
                <a:gd name="T31" fmla="*/ 0 h 821"/>
                <a:gd name="T32" fmla="*/ 0 w 370"/>
                <a:gd name="T33" fmla="*/ 0 h 821"/>
                <a:gd name="T34" fmla="*/ 0 w 370"/>
                <a:gd name="T35" fmla="*/ 0 h 821"/>
                <a:gd name="T36" fmla="*/ 0 w 370"/>
                <a:gd name="T37" fmla="*/ 0 h 821"/>
                <a:gd name="T38" fmla="*/ 0 w 370"/>
                <a:gd name="T39" fmla="*/ 0 h 821"/>
                <a:gd name="T40" fmla="*/ 0 w 370"/>
                <a:gd name="T41" fmla="*/ 0 h 821"/>
                <a:gd name="T42" fmla="*/ 0 w 370"/>
                <a:gd name="T43" fmla="*/ 0 h 821"/>
                <a:gd name="T44" fmla="*/ 0 w 370"/>
                <a:gd name="T45" fmla="*/ 0 h 821"/>
                <a:gd name="T46" fmla="*/ 0 w 370"/>
                <a:gd name="T47" fmla="*/ 0 h 821"/>
                <a:gd name="T48" fmla="*/ 0 w 370"/>
                <a:gd name="T49" fmla="*/ 0 h 821"/>
                <a:gd name="T50" fmla="*/ 0 w 370"/>
                <a:gd name="T51" fmla="*/ 0 h 821"/>
                <a:gd name="T52" fmla="*/ 0 w 370"/>
                <a:gd name="T53" fmla="*/ 0 h 821"/>
                <a:gd name="T54" fmla="*/ 0 w 370"/>
                <a:gd name="T55" fmla="*/ 0 h 821"/>
                <a:gd name="T56" fmla="*/ 0 w 370"/>
                <a:gd name="T57" fmla="*/ 0 h 821"/>
                <a:gd name="T58" fmla="*/ 0 w 370"/>
                <a:gd name="T59" fmla="*/ 0 h 821"/>
                <a:gd name="T60" fmla="*/ 0 w 370"/>
                <a:gd name="T61" fmla="*/ 0 h 821"/>
                <a:gd name="T62" fmla="*/ 0 w 370"/>
                <a:gd name="T63" fmla="*/ 0 h 821"/>
                <a:gd name="T64" fmla="*/ 0 w 370"/>
                <a:gd name="T65" fmla="*/ 0 h 821"/>
                <a:gd name="T66" fmla="*/ 0 w 370"/>
                <a:gd name="T67" fmla="*/ 0 h 821"/>
                <a:gd name="T68" fmla="*/ 0 w 370"/>
                <a:gd name="T69" fmla="*/ 0 h 821"/>
                <a:gd name="T70" fmla="*/ 0 w 370"/>
                <a:gd name="T71" fmla="*/ 0 h 821"/>
                <a:gd name="T72" fmla="*/ 0 w 370"/>
                <a:gd name="T73" fmla="*/ 0 h 821"/>
                <a:gd name="T74" fmla="*/ 0 w 370"/>
                <a:gd name="T75" fmla="*/ 0 h 821"/>
                <a:gd name="T76" fmla="*/ 0 w 370"/>
                <a:gd name="T77" fmla="*/ 0 h 821"/>
                <a:gd name="T78" fmla="*/ 0 w 370"/>
                <a:gd name="T79" fmla="*/ 0 h 821"/>
                <a:gd name="T80" fmla="*/ 0 w 370"/>
                <a:gd name="T81" fmla="*/ 0 h 821"/>
                <a:gd name="T82" fmla="*/ 0 w 370"/>
                <a:gd name="T83" fmla="*/ 0 h 821"/>
                <a:gd name="T84" fmla="*/ 0 w 370"/>
                <a:gd name="T85" fmla="*/ 0 h 821"/>
                <a:gd name="T86" fmla="*/ 0 w 370"/>
                <a:gd name="T87" fmla="*/ 0 h 821"/>
                <a:gd name="T88" fmla="*/ 0 w 370"/>
                <a:gd name="T89" fmla="*/ 0 h 821"/>
                <a:gd name="T90" fmla="*/ 0 w 370"/>
                <a:gd name="T91" fmla="*/ 0 h 821"/>
                <a:gd name="T92" fmla="*/ 0 w 370"/>
                <a:gd name="T93" fmla="*/ 0 h 821"/>
                <a:gd name="T94" fmla="*/ 0 w 370"/>
                <a:gd name="T95" fmla="*/ 0 h 821"/>
                <a:gd name="T96" fmla="*/ 0 w 370"/>
                <a:gd name="T97" fmla="*/ 0 h 821"/>
                <a:gd name="T98" fmla="*/ 0 w 370"/>
                <a:gd name="T99" fmla="*/ 0 h 821"/>
                <a:gd name="T100" fmla="*/ 0 w 370"/>
                <a:gd name="T101" fmla="*/ 0 h 821"/>
                <a:gd name="T102" fmla="*/ 0 w 370"/>
                <a:gd name="T103" fmla="*/ 0 h 821"/>
                <a:gd name="T104" fmla="*/ 0 w 370"/>
                <a:gd name="T105" fmla="*/ 0 h 821"/>
                <a:gd name="T106" fmla="*/ 0 w 370"/>
                <a:gd name="T107" fmla="*/ 0 h 821"/>
                <a:gd name="T108" fmla="*/ 0 w 370"/>
                <a:gd name="T109" fmla="*/ 0 h 8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821">
                  <a:moveTo>
                    <a:pt x="303" y="435"/>
                  </a:moveTo>
                  <a:lnTo>
                    <a:pt x="295" y="435"/>
                  </a:lnTo>
                  <a:lnTo>
                    <a:pt x="288" y="437"/>
                  </a:lnTo>
                  <a:lnTo>
                    <a:pt x="282" y="440"/>
                  </a:lnTo>
                  <a:lnTo>
                    <a:pt x="277" y="443"/>
                  </a:lnTo>
                  <a:lnTo>
                    <a:pt x="265" y="451"/>
                  </a:lnTo>
                  <a:lnTo>
                    <a:pt x="256" y="463"/>
                  </a:lnTo>
                  <a:lnTo>
                    <a:pt x="246" y="476"/>
                  </a:lnTo>
                  <a:lnTo>
                    <a:pt x="241" y="492"/>
                  </a:lnTo>
                  <a:lnTo>
                    <a:pt x="236" y="510"/>
                  </a:lnTo>
                  <a:lnTo>
                    <a:pt x="234" y="528"/>
                  </a:lnTo>
                  <a:lnTo>
                    <a:pt x="236" y="547"/>
                  </a:lnTo>
                  <a:lnTo>
                    <a:pt x="241" y="565"/>
                  </a:lnTo>
                  <a:lnTo>
                    <a:pt x="246" y="580"/>
                  </a:lnTo>
                  <a:lnTo>
                    <a:pt x="256" y="594"/>
                  </a:lnTo>
                  <a:lnTo>
                    <a:pt x="265" y="606"/>
                  </a:lnTo>
                  <a:lnTo>
                    <a:pt x="277" y="614"/>
                  </a:lnTo>
                  <a:lnTo>
                    <a:pt x="282" y="617"/>
                  </a:lnTo>
                  <a:lnTo>
                    <a:pt x="288" y="619"/>
                  </a:lnTo>
                  <a:lnTo>
                    <a:pt x="295" y="620"/>
                  </a:lnTo>
                  <a:lnTo>
                    <a:pt x="303" y="620"/>
                  </a:lnTo>
                  <a:lnTo>
                    <a:pt x="309" y="620"/>
                  </a:lnTo>
                  <a:lnTo>
                    <a:pt x="316" y="619"/>
                  </a:lnTo>
                  <a:lnTo>
                    <a:pt x="322" y="617"/>
                  </a:lnTo>
                  <a:lnTo>
                    <a:pt x="327" y="614"/>
                  </a:lnTo>
                  <a:lnTo>
                    <a:pt x="338" y="606"/>
                  </a:lnTo>
                  <a:lnTo>
                    <a:pt x="348" y="594"/>
                  </a:lnTo>
                  <a:lnTo>
                    <a:pt x="356" y="580"/>
                  </a:lnTo>
                  <a:lnTo>
                    <a:pt x="363" y="565"/>
                  </a:lnTo>
                  <a:lnTo>
                    <a:pt x="368" y="547"/>
                  </a:lnTo>
                  <a:lnTo>
                    <a:pt x="369" y="528"/>
                  </a:lnTo>
                  <a:lnTo>
                    <a:pt x="368" y="510"/>
                  </a:lnTo>
                  <a:lnTo>
                    <a:pt x="363" y="492"/>
                  </a:lnTo>
                  <a:lnTo>
                    <a:pt x="356" y="476"/>
                  </a:lnTo>
                  <a:lnTo>
                    <a:pt x="348" y="463"/>
                  </a:lnTo>
                  <a:lnTo>
                    <a:pt x="338" y="451"/>
                  </a:lnTo>
                  <a:lnTo>
                    <a:pt x="327" y="443"/>
                  </a:lnTo>
                  <a:lnTo>
                    <a:pt x="322" y="440"/>
                  </a:lnTo>
                  <a:lnTo>
                    <a:pt x="316" y="437"/>
                  </a:lnTo>
                  <a:lnTo>
                    <a:pt x="309" y="435"/>
                  </a:lnTo>
                  <a:lnTo>
                    <a:pt x="303" y="435"/>
                  </a:lnTo>
                  <a:lnTo>
                    <a:pt x="65" y="646"/>
                  </a:lnTo>
                  <a:lnTo>
                    <a:pt x="59" y="646"/>
                  </a:lnTo>
                  <a:lnTo>
                    <a:pt x="54" y="648"/>
                  </a:lnTo>
                  <a:lnTo>
                    <a:pt x="48" y="650"/>
                  </a:lnTo>
                  <a:lnTo>
                    <a:pt x="41" y="653"/>
                  </a:lnTo>
                  <a:lnTo>
                    <a:pt x="31" y="661"/>
                  </a:lnTo>
                  <a:lnTo>
                    <a:pt x="22" y="672"/>
                  </a:lnTo>
                  <a:lnTo>
                    <a:pt x="13" y="685"/>
                  </a:lnTo>
                  <a:lnTo>
                    <a:pt x="9" y="700"/>
                  </a:lnTo>
                  <a:lnTo>
                    <a:pt x="5" y="716"/>
                  </a:lnTo>
                  <a:lnTo>
                    <a:pt x="4" y="733"/>
                  </a:lnTo>
                  <a:lnTo>
                    <a:pt x="5" y="750"/>
                  </a:lnTo>
                  <a:lnTo>
                    <a:pt x="9" y="767"/>
                  </a:lnTo>
                  <a:lnTo>
                    <a:pt x="13" y="781"/>
                  </a:lnTo>
                  <a:lnTo>
                    <a:pt x="22" y="794"/>
                  </a:lnTo>
                  <a:lnTo>
                    <a:pt x="31" y="806"/>
                  </a:lnTo>
                  <a:lnTo>
                    <a:pt x="41" y="814"/>
                  </a:lnTo>
                  <a:lnTo>
                    <a:pt x="48" y="815"/>
                  </a:lnTo>
                  <a:lnTo>
                    <a:pt x="54" y="819"/>
                  </a:lnTo>
                  <a:lnTo>
                    <a:pt x="59" y="819"/>
                  </a:lnTo>
                  <a:lnTo>
                    <a:pt x="65" y="820"/>
                  </a:lnTo>
                  <a:lnTo>
                    <a:pt x="72" y="819"/>
                  </a:lnTo>
                  <a:lnTo>
                    <a:pt x="78" y="819"/>
                  </a:lnTo>
                  <a:lnTo>
                    <a:pt x="85" y="815"/>
                  </a:lnTo>
                  <a:lnTo>
                    <a:pt x="90" y="814"/>
                  </a:lnTo>
                  <a:lnTo>
                    <a:pt x="101" y="806"/>
                  </a:lnTo>
                  <a:lnTo>
                    <a:pt x="109" y="794"/>
                  </a:lnTo>
                  <a:lnTo>
                    <a:pt x="117" y="781"/>
                  </a:lnTo>
                  <a:lnTo>
                    <a:pt x="124" y="767"/>
                  </a:lnTo>
                  <a:lnTo>
                    <a:pt x="127" y="750"/>
                  </a:lnTo>
                  <a:lnTo>
                    <a:pt x="129" y="733"/>
                  </a:lnTo>
                  <a:lnTo>
                    <a:pt x="127" y="716"/>
                  </a:lnTo>
                  <a:lnTo>
                    <a:pt x="124" y="700"/>
                  </a:lnTo>
                  <a:lnTo>
                    <a:pt x="117" y="685"/>
                  </a:lnTo>
                  <a:lnTo>
                    <a:pt x="109" y="672"/>
                  </a:lnTo>
                  <a:lnTo>
                    <a:pt x="101" y="661"/>
                  </a:lnTo>
                  <a:lnTo>
                    <a:pt x="90" y="653"/>
                  </a:lnTo>
                  <a:lnTo>
                    <a:pt x="85" y="650"/>
                  </a:lnTo>
                  <a:lnTo>
                    <a:pt x="78" y="648"/>
                  </a:lnTo>
                  <a:lnTo>
                    <a:pt x="72" y="646"/>
                  </a:lnTo>
                  <a:lnTo>
                    <a:pt x="65" y="646"/>
                  </a:lnTo>
                  <a:lnTo>
                    <a:pt x="52" y="247"/>
                  </a:lnTo>
                  <a:lnTo>
                    <a:pt x="41" y="248"/>
                  </a:lnTo>
                  <a:lnTo>
                    <a:pt x="33" y="252"/>
                  </a:lnTo>
                  <a:lnTo>
                    <a:pt x="23" y="258"/>
                  </a:lnTo>
                  <a:lnTo>
                    <a:pt x="15" y="268"/>
                  </a:lnTo>
                  <a:lnTo>
                    <a:pt x="10" y="278"/>
                  </a:lnTo>
                  <a:lnTo>
                    <a:pt x="5" y="291"/>
                  </a:lnTo>
                  <a:lnTo>
                    <a:pt x="2" y="304"/>
                  </a:lnTo>
                  <a:lnTo>
                    <a:pt x="0" y="318"/>
                  </a:lnTo>
                  <a:lnTo>
                    <a:pt x="2" y="333"/>
                  </a:lnTo>
                  <a:lnTo>
                    <a:pt x="5" y="346"/>
                  </a:lnTo>
                  <a:lnTo>
                    <a:pt x="10" y="357"/>
                  </a:lnTo>
                  <a:lnTo>
                    <a:pt x="15" y="369"/>
                  </a:lnTo>
                  <a:lnTo>
                    <a:pt x="23" y="377"/>
                  </a:lnTo>
                  <a:lnTo>
                    <a:pt x="33" y="383"/>
                  </a:lnTo>
                  <a:lnTo>
                    <a:pt x="41" y="388"/>
                  </a:lnTo>
                  <a:lnTo>
                    <a:pt x="52" y="390"/>
                  </a:lnTo>
                  <a:lnTo>
                    <a:pt x="62" y="388"/>
                  </a:lnTo>
                  <a:lnTo>
                    <a:pt x="72" y="383"/>
                  </a:lnTo>
                  <a:lnTo>
                    <a:pt x="80" y="377"/>
                  </a:lnTo>
                  <a:lnTo>
                    <a:pt x="88" y="369"/>
                  </a:lnTo>
                  <a:lnTo>
                    <a:pt x="95" y="357"/>
                  </a:lnTo>
                  <a:lnTo>
                    <a:pt x="100" y="346"/>
                  </a:lnTo>
                  <a:lnTo>
                    <a:pt x="103" y="333"/>
                  </a:lnTo>
                  <a:lnTo>
                    <a:pt x="103" y="318"/>
                  </a:lnTo>
                  <a:lnTo>
                    <a:pt x="103" y="304"/>
                  </a:lnTo>
                  <a:lnTo>
                    <a:pt x="100" y="291"/>
                  </a:lnTo>
                  <a:lnTo>
                    <a:pt x="95" y="278"/>
                  </a:lnTo>
                  <a:lnTo>
                    <a:pt x="88" y="268"/>
                  </a:lnTo>
                  <a:lnTo>
                    <a:pt x="80" y="258"/>
                  </a:lnTo>
                  <a:lnTo>
                    <a:pt x="72" y="252"/>
                  </a:lnTo>
                  <a:lnTo>
                    <a:pt x="62" y="248"/>
                  </a:lnTo>
                  <a:lnTo>
                    <a:pt x="52" y="247"/>
                  </a:lnTo>
                  <a:lnTo>
                    <a:pt x="270" y="0"/>
                  </a:lnTo>
                  <a:lnTo>
                    <a:pt x="262" y="1"/>
                  </a:lnTo>
                  <a:lnTo>
                    <a:pt x="254" y="3"/>
                  </a:lnTo>
                  <a:lnTo>
                    <a:pt x="247" y="5"/>
                  </a:lnTo>
                  <a:lnTo>
                    <a:pt x="241" y="8"/>
                  </a:lnTo>
                  <a:lnTo>
                    <a:pt x="234" y="13"/>
                  </a:lnTo>
                  <a:lnTo>
                    <a:pt x="228" y="18"/>
                  </a:lnTo>
                  <a:lnTo>
                    <a:pt x="223" y="24"/>
                  </a:lnTo>
                  <a:lnTo>
                    <a:pt x="217" y="31"/>
                  </a:lnTo>
                  <a:lnTo>
                    <a:pt x="208" y="47"/>
                  </a:lnTo>
                  <a:lnTo>
                    <a:pt x="200" y="63"/>
                  </a:lnTo>
                  <a:lnTo>
                    <a:pt x="197" y="83"/>
                  </a:lnTo>
                  <a:lnTo>
                    <a:pt x="195" y="104"/>
                  </a:lnTo>
                  <a:lnTo>
                    <a:pt x="197" y="125"/>
                  </a:lnTo>
                  <a:lnTo>
                    <a:pt x="200" y="144"/>
                  </a:lnTo>
                  <a:lnTo>
                    <a:pt x="208" y="161"/>
                  </a:lnTo>
                  <a:lnTo>
                    <a:pt x="217" y="177"/>
                  </a:lnTo>
                  <a:lnTo>
                    <a:pt x="223" y="183"/>
                  </a:lnTo>
                  <a:lnTo>
                    <a:pt x="228" y="190"/>
                  </a:lnTo>
                  <a:lnTo>
                    <a:pt x="234" y="195"/>
                  </a:lnTo>
                  <a:lnTo>
                    <a:pt x="241" y="198"/>
                  </a:lnTo>
                  <a:lnTo>
                    <a:pt x="247" y="203"/>
                  </a:lnTo>
                  <a:lnTo>
                    <a:pt x="254" y="204"/>
                  </a:lnTo>
                  <a:lnTo>
                    <a:pt x="262" y="206"/>
                  </a:lnTo>
                  <a:lnTo>
                    <a:pt x="270" y="206"/>
                  </a:lnTo>
                  <a:lnTo>
                    <a:pt x="277" y="206"/>
                  </a:lnTo>
                  <a:lnTo>
                    <a:pt x="285" y="204"/>
                  </a:lnTo>
                  <a:lnTo>
                    <a:pt x="291" y="203"/>
                  </a:lnTo>
                  <a:lnTo>
                    <a:pt x="298" y="198"/>
                  </a:lnTo>
                  <a:lnTo>
                    <a:pt x="304" y="195"/>
                  </a:lnTo>
                  <a:lnTo>
                    <a:pt x="311" y="190"/>
                  </a:lnTo>
                  <a:lnTo>
                    <a:pt x="316" y="183"/>
                  </a:lnTo>
                  <a:lnTo>
                    <a:pt x="322" y="177"/>
                  </a:lnTo>
                  <a:lnTo>
                    <a:pt x="330" y="161"/>
                  </a:lnTo>
                  <a:lnTo>
                    <a:pt x="338" y="144"/>
                  </a:lnTo>
                  <a:lnTo>
                    <a:pt x="342" y="125"/>
                  </a:lnTo>
                  <a:lnTo>
                    <a:pt x="343" y="104"/>
                  </a:lnTo>
                  <a:lnTo>
                    <a:pt x="342" y="83"/>
                  </a:lnTo>
                  <a:lnTo>
                    <a:pt x="338" y="63"/>
                  </a:lnTo>
                  <a:lnTo>
                    <a:pt x="330" y="47"/>
                  </a:lnTo>
                  <a:lnTo>
                    <a:pt x="322" y="31"/>
                  </a:lnTo>
                  <a:lnTo>
                    <a:pt x="316" y="24"/>
                  </a:lnTo>
                  <a:lnTo>
                    <a:pt x="311" y="18"/>
                  </a:lnTo>
                  <a:lnTo>
                    <a:pt x="304" y="13"/>
                  </a:lnTo>
                  <a:lnTo>
                    <a:pt x="298" y="8"/>
                  </a:lnTo>
                  <a:lnTo>
                    <a:pt x="291" y="5"/>
                  </a:lnTo>
                  <a:lnTo>
                    <a:pt x="285" y="3"/>
                  </a:lnTo>
                  <a:lnTo>
                    <a:pt x="277" y="1"/>
                  </a:lnTo>
                  <a:lnTo>
                    <a:pt x="270" y="0"/>
                  </a:lnTo>
                  <a:lnTo>
                    <a:pt x="303" y="435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A48491A-DD1B-4140-A3F7-57EAE2958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783" y="2971312"/>
              <a:ext cx="261173" cy="225469"/>
            </a:xfrm>
            <a:custGeom>
              <a:avLst/>
              <a:gdLst>
                <a:gd name="T0" fmla="*/ 0 w 136"/>
                <a:gd name="T1" fmla="*/ 0 h 186"/>
                <a:gd name="T2" fmla="*/ 0 w 136"/>
                <a:gd name="T3" fmla="*/ 0 h 186"/>
                <a:gd name="T4" fmla="*/ 0 w 136"/>
                <a:gd name="T5" fmla="*/ 0 h 186"/>
                <a:gd name="T6" fmla="*/ 0 w 136"/>
                <a:gd name="T7" fmla="*/ 0 h 186"/>
                <a:gd name="T8" fmla="*/ 0 w 136"/>
                <a:gd name="T9" fmla="*/ 0 h 186"/>
                <a:gd name="T10" fmla="*/ 0 w 136"/>
                <a:gd name="T11" fmla="*/ 0 h 186"/>
                <a:gd name="T12" fmla="*/ 0 w 136"/>
                <a:gd name="T13" fmla="*/ 0 h 186"/>
                <a:gd name="T14" fmla="*/ 0 w 136"/>
                <a:gd name="T15" fmla="*/ 0 h 186"/>
                <a:gd name="T16" fmla="*/ 0 w 136"/>
                <a:gd name="T17" fmla="*/ 0 h 186"/>
                <a:gd name="T18" fmla="*/ 0 w 136"/>
                <a:gd name="T19" fmla="*/ 0 h 186"/>
                <a:gd name="T20" fmla="*/ 0 w 136"/>
                <a:gd name="T21" fmla="*/ 0 h 186"/>
                <a:gd name="T22" fmla="*/ 0 w 136"/>
                <a:gd name="T23" fmla="*/ 0 h 186"/>
                <a:gd name="T24" fmla="*/ 0 w 136"/>
                <a:gd name="T25" fmla="*/ 0 h 186"/>
                <a:gd name="T26" fmla="*/ 0 w 136"/>
                <a:gd name="T27" fmla="*/ 0 h 186"/>
                <a:gd name="T28" fmla="*/ 0 w 136"/>
                <a:gd name="T29" fmla="*/ 0 h 186"/>
                <a:gd name="T30" fmla="*/ 0 w 136"/>
                <a:gd name="T31" fmla="*/ 0 h 186"/>
                <a:gd name="T32" fmla="*/ 0 w 136"/>
                <a:gd name="T33" fmla="*/ 0 h 186"/>
                <a:gd name="T34" fmla="*/ 0 w 136"/>
                <a:gd name="T35" fmla="*/ 0 h 186"/>
                <a:gd name="T36" fmla="*/ 0 w 136"/>
                <a:gd name="T37" fmla="*/ 0 h 186"/>
                <a:gd name="T38" fmla="*/ 0 w 136"/>
                <a:gd name="T39" fmla="*/ 0 h 186"/>
                <a:gd name="T40" fmla="*/ 0 w 136"/>
                <a:gd name="T41" fmla="*/ 0 h 186"/>
                <a:gd name="T42" fmla="*/ 0 w 136"/>
                <a:gd name="T43" fmla="*/ 0 h 186"/>
                <a:gd name="T44" fmla="*/ 0 w 136"/>
                <a:gd name="T45" fmla="*/ 0 h 186"/>
                <a:gd name="T46" fmla="*/ 0 w 136"/>
                <a:gd name="T47" fmla="*/ 0 h 186"/>
                <a:gd name="T48" fmla="*/ 0 w 136"/>
                <a:gd name="T49" fmla="*/ 0 h 186"/>
                <a:gd name="T50" fmla="*/ 0 w 136"/>
                <a:gd name="T51" fmla="*/ 0 h 186"/>
                <a:gd name="T52" fmla="*/ 0 w 136"/>
                <a:gd name="T53" fmla="*/ 0 h 186"/>
                <a:gd name="T54" fmla="*/ 0 w 136"/>
                <a:gd name="T55" fmla="*/ 0 h 186"/>
                <a:gd name="T56" fmla="*/ 0 w 136"/>
                <a:gd name="T57" fmla="*/ 0 h 186"/>
                <a:gd name="T58" fmla="*/ 0 w 136"/>
                <a:gd name="T59" fmla="*/ 0 h 186"/>
                <a:gd name="T60" fmla="*/ 0 w 136"/>
                <a:gd name="T61" fmla="*/ 0 h 186"/>
                <a:gd name="T62" fmla="*/ 0 w 136"/>
                <a:gd name="T63" fmla="*/ 0 h 186"/>
                <a:gd name="T64" fmla="*/ 0 w 136"/>
                <a:gd name="T65" fmla="*/ 0 h 186"/>
                <a:gd name="T66" fmla="*/ 0 w 136"/>
                <a:gd name="T67" fmla="*/ 0 h 186"/>
                <a:gd name="T68" fmla="*/ 0 w 136"/>
                <a:gd name="T69" fmla="*/ 0 h 186"/>
                <a:gd name="T70" fmla="*/ 0 w 136"/>
                <a:gd name="T71" fmla="*/ 0 h 186"/>
                <a:gd name="T72" fmla="*/ 0 w 136"/>
                <a:gd name="T73" fmla="*/ 0 h 186"/>
                <a:gd name="T74" fmla="*/ 0 w 136"/>
                <a:gd name="T75" fmla="*/ 0 h 186"/>
                <a:gd name="T76" fmla="*/ 0 w 136"/>
                <a:gd name="T77" fmla="*/ 0 h 186"/>
                <a:gd name="T78" fmla="*/ 0 w 136"/>
                <a:gd name="T79" fmla="*/ 0 h 186"/>
                <a:gd name="T80" fmla="*/ 0 w 136"/>
                <a:gd name="T81" fmla="*/ 0 h 1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6" h="186">
                  <a:moveTo>
                    <a:pt x="69" y="0"/>
                  </a:moveTo>
                  <a:lnTo>
                    <a:pt x="61" y="0"/>
                  </a:lnTo>
                  <a:lnTo>
                    <a:pt x="54" y="2"/>
                  </a:lnTo>
                  <a:lnTo>
                    <a:pt x="48" y="5"/>
                  </a:lnTo>
                  <a:lnTo>
                    <a:pt x="43" y="8"/>
                  </a:lnTo>
                  <a:lnTo>
                    <a:pt x="31" y="16"/>
                  </a:lnTo>
                  <a:lnTo>
                    <a:pt x="22" y="28"/>
                  </a:lnTo>
                  <a:lnTo>
                    <a:pt x="12" y="41"/>
                  </a:lnTo>
                  <a:lnTo>
                    <a:pt x="7" y="57"/>
                  </a:lnTo>
                  <a:lnTo>
                    <a:pt x="2" y="75"/>
                  </a:lnTo>
                  <a:lnTo>
                    <a:pt x="0" y="93"/>
                  </a:lnTo>
                  <a:lnTo>
                    <a:pt x="2" y="112"/>
                  </a:lnTo>
                  <a:lnTo>
                    <a:pt x="7" y="130"/>
                  </a:lnTo>
                  <a:lnTo>
                    <a:pt x="12" y="145"/>
                  </a:lnTo>
                  <a:lnTo>
                    <a:pt x="22" y="159"/>
                  </a:lnTo>
                  <a:lnTo>
                    <a:pt x="31" y="171"/>
                  </a:lnTo>
                  <a:lnTo>
                    <a:pt x="43" y="179"/>
                  </a:lnTo>
                  <a:lnTo>
                    <a:pt x="48" y="182"/>
                  </a:lnTo>
                  <a:lnTo>
                    <a:pt x="54" y="184"/>
                  </a:lnTo>
                  <a:lnTo>
                    <a:pt x="61" y="185"/>
                  </a:lnTo>
                  <a:lnTo>
                    <a:pt x="69" y="185"/>
                  </a:lnTo>
                  <a:lnTo>
                    <a:pt x="75" y="185"/>
                  </a:lnTo>
                  <a:lnTo>
                    <a:pt x="82" y="184"/>
                  </a:lnTo>
                  <a:lnTo>
                    <a:pt x="88" y="182"/>
                  </a:lnTo>
                  <a:lnTo>
                    <a:pt x="93" y="179"/>
                  </a:lnTo>
                  <a:lnTo>
                    <a:pt x="104" y="171"/>
                  </a:lnTo>
                  <a:lnTo>
                    <a:pt x="114" y="159"/>
                  </a:lnTo>
                  <a:lnTo>
                    <a:pt x="122" y="145"/>
                  </a:lnTo>
                  <a:lnTo>
                    <a:pt x="129" y="130"/>
                  </a:lnTo>
                  <a:lnTo>
                    <a:pt x="134" y="112"/>
                  </a:lnTo>
                  <a:lnTo>
                    <a:pt x="135" y="93"/>
                  </a:lnTo>
                  <a:lnTo>
                    <a:pt x="134" y="75"/>
                  </a:lnTo>
                  <a:lnTo>
                    <a:pt x="129" y="57"/>
                  </a:lnTo>
                  <a:lnTo>
                    <a:pt x="122" y="41"/>
                  </a:lnTo>
                  <a:lnTo>
                    <a:pt x="114" y="28"/>
                  </a:lnTo>
                  <a:lnTo>
                    <a:pt x="104" y="16"/>
                  </a:lnTo>
                  <a:lnTo>
                    <a:pt x="93" y="8"/>
                  </a:lnTo>
                  <a:lnTo>
                    <a:pt x="88" y="5"/>
                  </a:lnTo>
                  <a:lnTo>
                    <a:pt x="82" y="2"/>
                  </a:lnTo>
                  <a:lnTo>
                    <a:pt x="75" y="0"/>
                  </a:lnTo>
                  <a:lnTo>
                    <a:pt x="6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43CB434-E19A-410C-99AA-E8E79C9D8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494" y="3227728"/>
              <a:ext cx="240689" cy="212206"/>
            </a:xfrm>
            <a:custGeom>
              <a:avLst/>
              <a:gdLst>
                <a:gd name="T0" fmla="*/ 0 w 126"/>
                <a:gd name="T1" fmla="*/ 0 h 175"/>
                <a:gd name="T2" fmla="*/ 0 w 126"/>
                <a:gd name="T3" fmla="*/ 0 h 175"/>
                <a:gd name="T4" fmla="*/ 0 w 126"/>
                <a:gd name="T5" fmla="*/ 0 h 175"/>
                <a:gd name="T6" fmla="*/ 0 w 126"/>
                <a:gd name="T7" fmla="*/ 0 h 175"/>
                <a:gd name="T8" fmla="*/ 0 w 126"/>
                <a:gd name="T9" fmla="*/ 0 h 175"/>
                <a:gd name="T10" fmla="*/ 0 w 126"/>
                <a:gd name="T11" fmla="*/ 0 h 175"/>
                <a:gd name="T12" fmla="*/ 0 w 126"/>
                <a:gd name="T13" fmla="*/ 0 h 175"/>
                <a:gd name="T14" fmla="*/ 0 w 126"/>
                <a:gd name="T15" fmla="*/ 0 h 175"/>
                <a:gd name="T16" fmla="*/ 0 w 126"/>
                <a:gd name="T17" fmla="*/ 0 h 175"/>
                <a:gd name="T18" fmla="*/ 0 w 126"/>
                <a:gd name="T19" fmla="*/ 0 h 175"/>
                <a:gd name="T20" fmla="*/ 0 w 126"/>
                <a:gd name="T21" fmla="*/ 0 h 175"/>
                <a:gd name="T22" fmla="*/ 0 w 126"/>
                <a:gd name="T23" fmla="*/ 0 h 175"/>
                <a:gd name="T24" fmla="*/ 0 w 126"/>
                <a:gd name="T25" fmla="*/ 0 h 175"/>
                <a:gd name="T26" fmla="*/ 0 w 126"/>
                <a:gd name="T27" fmla="*/ 0 h 175"/>
                <a:gd name="T28" fmla="*/ 0 w 126"/>
                <a:gd name="T29" fmla="*/ 0 h 175"/>
                <a:gd name="T30" fmla="*/ 0 w 126"/>
                <a:gd name="T31" fmla="*/ 0 h 175"/>
                <a:gd name="T32" fmla="*/ 0 w 126"/>
                <a:gd name="T33" fmla="*/ 0 h 175"/>
                <a:gd name="T34" fmla="*/ 0 w 126"/>
                <a:gd name="T35" fmla="*/ 0 h 175"/>
                <a:gd name="T36" fmla="*/ 0 w 126"/>
                <a:gd name="T37" fmla="*/ 0 h 175"/>
                <a:gd name="T38" fmla="*/ 0 w 126"/>
                <a:gd name="T39" fmla="*/ 0 h 175"/>
                <a:gd name="T40" fmla="*/ 0 w 126"/>
                <a:gd name="T41" fmla="*/ 0 h 175"/>
                <a:gd name="T42" fmla="*/ 0 w 126"/>
                <a:gd name="T43" fmla="*/ 0 h 175"/>
                <a:gd name="T44" fmla="*/ 0 w 126"/>
                <a:gd name="T45" fmla="*/ 0 h 175"/>
                <a:gd name="T46" fmla="*/ 0 w 126"/>
                <a:gd name="T47" fmla="*/ 0 h 175"/>
                <a:gd name="T48" fmla="*/ 0 w 126"/>
                <a:gd name="T49" fmla="*/ 0 h 175"/>
                <a:gd name="T50" fmla="*/ 0 w 126"/>
                <a:gd name="T51" fmla="*/ 0 h 175"/>
                <a:gd name="T52" fmla="*/ 0 w 126"/>
                <a:gd name="T53" fmla="*/ 0 h 175"/>
                <a:gd name="T54" fmla="*/ 0 w 126"/>
                <a:gd name="T55" fmla="*/ 0 h 175"/>
                <a:gd name="T56" fmla="*/ 0 w 126"/>
                <a:gd name="T57" fmla="*/ 0 h 175"/>
                <a:gd name="T58" fmla="*/ 0 w 126"/>
                <a:gd name="T59" fmla="*/ 0 h 175"/>
                <a:gd name="T60" fmla="*/ 0 w 126"/>
                <a:gd name="T61" fmla="*/ 0 h 175"/>
                <a:gd name="T62" fmla="*/ 0 w 126"/>
                <a:gd name="T63" fmla="*/ 0 h 175"/>
                <a:gd name="T64" fmla="*/ 0 w 126"/>
                <a:gd name="T65" fmla="*/ 0 h 175"/>
                <a:gd name="T66" fmla="*/ 0 w 126"/>
                <a:gd name="T67" fmla="*/ 0 h 175"/>
                <a:gd name="T68" fmla="*/ 0 w 126"/>
                <a:gd name="T69" fmla="*/ 0 h 175"/>
                <a:gd name="T70" fmla="*/ 0 w 126"/>
                <a:gd name="T71" fmla="*/ 0 h 175"/>
                <a:gd name="T72" fmla="*/ 0 w 126"/>
                <a:gd name="T73" fmla="*/ 0 h 175"/>
                <a:gd name="T74" fmla="*/ 0 w 126"/>
                <a:gd name="T75" fmla="*/ 0 h 175"/>
                <a:gd name="T76" fmla="*/ 0 w 126"/>
                <a:gd name="T77" fmla="*/ 0 h 175"/>
                <a:gd name="T78" fmla="*/ 0 w 126"/>
                <a:gd name="T79" fmla="*/ 0 h 175"/>
                <a:gd name="T80" fmla="*/ 0 w 126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75">
                  <a:moveTo>
                    <a:pt x="61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4" y="4"/>
                  </a:lnTo>
                  <a:lnTo>
                    <a:pt x="37" y="7"/>
                  </a:lnTo>
                  <a:lnTo>
                    <a:pt x="27" y="15"/>
                  </a:lnTo>
                  <a:lnTo>
                    <a:pt x="18" y="26"/>
                  </a:lnTo>
                  <a:lnTo>
                    <a:pt x="9" y="39"/>
                  </a:lnTo>
                  <a:lnTo>
                    <a:pt x="5" y="54"/>
                  </a:lnTo>
                  <a:lnTo>
                    <a:pt x="1" y="70"/>
                  </a:lnTo>
                  <a:lnTo>
                    <a:pt x="0" y="87"/>
                  </a:lnTo>
                  <a:lnTo>
                    <a:pt x="1" y="104"/>
                  </a:lnTo>
                  <a:lnTo>
                    <a:pt x="5" y="121"/>
                  </a:lnTo>
                  <a:lnTo>
                    <a:pt x="9" y="135"/>
                  </a:lnTo>
                  <a:lnTo>
                    <a:pt x="18" y="148"/>
                  </a:lnTo>
                  <a:lnTo>
                    <a:pt x="27" y="160"/>
                  </a:lnTo>
                  <a:lnTo>
                    <a:pt x="37" y="168"/>
                  </a:lnTo>
                  <a:lnTo>
                    <a:pt x="44" y="169"/>
                  </a:lnTo>
                  <a:lnTo>
                    <a:pt x="50" y="173"/>
                  </a:lnTo>
                  <a:lnTo>
                    <a:pt x="55" y="173"/>
                  </a:lnTo>
                  <a:lnTo>
                    <a:pt x="61" y="174"/>
                  </a:lnTo>
                  <a:lnTo>
                    <a:pt x="68" y="173"/>
                  </a:lnTo>
                  <a:lnTo>
                    <a:pt x="74" y="173"/>
                  </a:lnTo>
                  <a:lnTo>
                    <a:pt x="81" y="169"/>
                  </a:lnTo>
                  <a:lnTo>
                    <a:pt x="86" y="168"/>
                  </a:lnTo>
                  <a:lnTo>
                    <a:pt x="97" y="160"/>
                  </a:lnTo>
                  <a:lnTo>
                    <a:pt x="105" y="148"/>
                  </a:lnTo>
                  <a:lnTo>
                    <a:pt x="113" y="135"/>
                  </a:lnTo>
                  <a:lnTo>
                    <a:pt x="120" y="121"/>
                  </a:lnTo>
                  <a:lnTo>
                    <a:pt x="123" y="104"/>
                  </a:lnTo>
                  <a:lnTo>
                    <a:pt x="125" y="87"/>
                  </a:lnTo>
                  <a:lnTo>
                    <a:pt x="123" y="70"/>
                  </a:lnTo>
                  <a:lnTo>
                    <a:pt x="120" y="54"/>
                  </a:lnTo>
                  <a:lnTo>
                    <a:pt x="113" y="39"/>
                  </a:lnTo>
                  <a:lnTo>
                    <a:pt x="105" y="26"/>
                  </a:lnTo>
                  <a:lnTo>
                    <a:pt x="97" y="15"/>
                  </a:lnTo>
                  <a:lnTo>
                    <a:pt x="86" y="7"/>
                  </a:lnTo>
                  <a:lnTo>
                    <a:pt x="81" y="4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3A121F7-959A-4E12-8EB4-FE0C59217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252" y="2741422"/>
              <a:ext cx="199721" cy="176838"/>
            </a:xfrm>
            <a:custGeom>
              <a:avLst/>
              <a:gdLst>
                <a:gd name="T0" fmla="*/ 0 w 104"/>
                <a:gd name="T1" fmla="*/ 0 h 144"/>
                <a:gd name="T2" fmla="*/ 0 w 104"/>
                <a:gd name="T3" fmla="*/ 0 h 144"/>
                <a:gd name="T4" fmla="*/ 0 w 104"/>
                <a:gd name="T5" fmla="*/ 0 h 144"/>
                <a:gd name="T6" fmla="*/ 0 w 104"/>
                <a:gd name="T7" fmla="*/ 0 h 144"/>
                <a:gd name="T8" fmla="*/ 0 w 104"/>
                <a:gd name="T9" fmla="*/ 0 h 144"/>
                <a:gd name="T10" fmla="*/ 0 w 104"/>
                <a:gd name="T11" fmla="*/ 0 h 144"/>
                <a:gd name="T12" fmla="*/ 0 w 104"/>
                <a:gd name="T13" fmla="*/ 0 h 144"/>
                <a:gd name="T14" fmla="*/ 0 w 104"/>
                <a:gd name="T15" fmla="*/ 0 h 144"/>
                <a:gd name="T16" fmla="*/ 0 w 104"/>
                <a:gd name="T17" fmla="*/ 0 h 144"/>
                <a:gd name="T18" fmla="*/ 0 w 104"/>
                <a:gd name="T19" fmla="*/ 0 h 144"/>
                <a:gd name="T20" fmla="*/ 0 w 104"/>
                <a:gd name="T21" fmla="*/ 0 h 144"/>
                <a:gd name="T22" fmla="*/ 0 w 104"/>
                <a:gd name="T23" fmla="*/ 0 h 144"/>
                <a:gd name="T24" fmla="*/ 0 w 104"/>
                <a:gd name="T25" fmla="*/ 0 h 144"/>
                <a:gd name="T26" fmla="*/ 0 w 104"/>
                <a:gd name="T27" fmla="*/ 0 h 144"/>
                <a:gd name="T28" fmla="*/ 0 w 104"/>
                <a:gd name="T29" fmla="*/ 0 h 144"/>
                <a:gd name="T30" fmla="*/ 0 w 104"/>
                <a:gd name="T31" fmla="*/ 0 h 144"/>
                <a:gd name="T32" fmla="*/ 0 w 104"/>
                <a:gd name="T33" fmla="*/ 0 h 144"/>
                <a:gd name="T34" fmla="*/ 0 w 104"/>
                <a:gd name="T35" fmla="*/ 0 h 144"/>
                <a:gd name="T36" fmla="*/ 0 w 104"/>
                <a:gd name="T37" fmla="*/ 0 h 144"/>
                <a:gd name="T38" fmla="*/ 0 w 104"/>
                <a:gd name="T39" fmla="*/ 0 h 144"/>
                <a:gd name="T40" fmla="*/ 0 w 104"/>
                <a:gd name="T41" fmla="*/ 0 h 144"/>
                <a:gd name="T42" fmla="*/ 0 w 104"/>
                <a:gd name="T43" fmla="*/ 0 h 144"/>
                <a:gd name="T44" fmla="*/ 0 w 104"/>
                <a:gd name="T45" fmla="*/ 0 h 144"/>
                <a:gd name="T46" fmla="*/ 0 w 104"/>
                <a:gd name="T47" fmla="*/ 0 h 144"/>
                <a:gd name="T48" fmla="*/ 0 w 104"/>
                <a:gd name="T49" fmla="*/ 0 h 144"/>
                <a:gd name="T50" fmla="*/ 0 w 104"/>
                <a:gd name="T51" fmla="*/ 0 h 144"/>
                <a:gd name="T52" fmla="*/ 0 w 104"/>
                <a:gd name="T53" fmla="*/ 0 h 144"/>
                <a:gd name="T54" fmla="*/ 0 w 104"/>
                <a:gd name="T55" fmla="*/ 0 h 144"/>
                <a:gd name="T56" fmla="*/ 0 w 104"/>
                <a:gd name="T57" fmla="*/ 0 h 144"/>
                <a:gd name="T58" fmla="*/ 0 w 104"/>
                <a:gd name="T59" fmla="*/ 0 h 144"/>
                <a:gd name="T60" fmla="*/ 0 w 104"/>
                <a:gd name="T61" fmla="*/ 0 h 144"/>
                <a:gd name="T62" fmla="*/ 0 w 104"/>
                <a:gd name="T63" fmla="*/ 0 h 144"/>
                <a:gd name="T64" fmla="*/ 0 w 104"/>
                <a:gd name="T65" fmla="*/ 0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" h="144">
                  <a:moveTo>
                    <a:pt x="52" y="0"/>
                  </a:moveTo>
                  <a:lnTo>
                    <a:pt x="41" y="1"/>
                  </a:lnTo>
                  <a:lnTo>
                    <a:pt x="33" y="5"/>
                  </a:lnTo>
                  <a:lnTo>
                    <a:pt x="23" y="11"/>
                  </a:lnTo>
                  <a:lnTo>
                    <a:pt x="15" y="21"/>
                  </a:lnTo>
                  <a:lnTo>
                    <a:pt x="10" y="31"/>
                  </a:lnTo>
                  <a:lnTo>
                    <a:pt x="5" y="44"/>
                  </a:lnTo>
                  <a:lnTo>
                    <a:pt x="2" y="57"/>
                  </a:lnTo>
                  <a:lnTo>
                    <a:pt x="0" y="71"/>
                  </a:lnTo>
                  <a:lnTo>
                    <a:pt x="2" y="86"/>
                  </a:lnTo>
                  <a:lnTo>
                    <a:pt x="5" y="99"/>
                  </a:lnTo>
                  <a:lnTo>
                    <a:pt x="10" y="110"/>
                  </a:lnTo>
                  <a:lnTo>
                    <a:pt x="15" y="122"/>
                  </a:lnTo>
                  <a:lnTo>
                    <a:pt x="23" y="130"/>
                  </a:lnTo>
                  <a:lnTo>
                    <a:pt x="33" y="136"/>
                  </a:lnTo>
                  <a:lnTo>
                    <a:pt x="41" y="141"/>
                  </a:lnTo>
                  <a:lnTo>
                    <a:pt x="52" y="143"/>
                  </a:lnTo>
                  <a:lnTo>
                    <a:pt x="62" y="141"/>
                  </a:lnTo>
                  <a:lnTo>
                    <a:pt x="72" y="136"/>
                  </a:lnTo>
                  <a:lnTo>
                    <a:pt x="80" y="130"/>
                  </a:lnTo>
                  <a:lnTo>
                    <a:pt x="88" y="122"/>
                  </a:lnTo>
                  <a:lnTo>
                    <a:pt x="95" y="110"/>
                  </a:lnTo>
                  <a:lnTo>
                    <a:pt x="100" y="99"/>
                  </a:lnTo>
                  <a:lnTo>
                    <a:pt x="103" y="86"/>
                  </a:lnTo>
                  <a:lnTo>
                    <a:pt x="103" y="71"/>
                  </a:lnTo>
                  <a:lnTo>
                    <a:pt x="103" y="57"/>
                  </a:lnTo>
                  <a:lnTo>
                    <a:pt x="100" y="44"/>
                  </a:lnTo>
                  <a:lnTo>
                    <a:pt x="95" y="31"/>
                  </a:lnTo>
                  <a:lnTo>
                    <a:pt x="88" y="21"/>
                  </a:lnTo>
                  <a:lnTo>
                    <a:pt x="80" y="11"/>
                  </a:lnTo>
                  <a:lnTo>
                    <a:pt x="72" y="5"/>
                  </a:lnTo>
                  <a:lnTo>
                    <a:pt x="62" y="1"/>
                  </a:lnTo>
                  <a:lnTo>
                    <a:pt x="5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DDEC506-2286-4E49-9564-DF45023FA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088" y="2440797"/>
              <a:ext cx="281658" cy="251995"/>
            </a:xfrm>
            <a:custGeom>
              <a:avLst/>
              <a:gdLst>
                <a:gd name="T0" fmla="*/ 0 w 149"/>
                <a:gd name="T1" fmla="*/ 0 h 207"/>
                <a:gd name="T2" fmla="*/ 0 w 149"/>
                <a:gd name="T3" fmla="*/ 0 h 207"/>
                <a:gd name="T4" fmla="*/ 0 w 149"/>
                <a:gd name="T5" fmla="*/ 0 h 207"/>
                <a:gd name="T6" fmla="*/ 0 w 149"/>
                <a:gd name="T7" fmla="*/ 0 h 207"/>
                <a:gd name="T8" fmla="*/ 0 w 149"/>
                <a:gd name="T9" fmla="*/ 0 h 207"/>
                <a:gd name="T10" fmla="*/ 0 w 149"/>
                <a:gd name="T11" fmla="*/ 0 h 207"/>
                <a:gd name="T12" fmla="*/ 0 w 149"/>
                <a:gd name="T13" fmla="*/ 0 h 207"/>
                <a:gd name="T14" fmla="*/ 0 w 149"/>
                <a:gd name="T15" fmla="*/ 0 h 207"/>
                <a:gd name="T16" fmla="*/ 0 w 149"/>
                <a:gd name="T17" fmla="*/ 0 h 207"/>
                <a:gd name="T18" fmla="*/ 0 w 149"/>
                <a:gd name="T19" fmla="*/ 0 h 207"/>
                <a:gd name="T20" fmla="*/ 0 w 149"/>
                <a:gd name="T21" fmla="*/ 0 h 207"/>
                <a:gd name="T22" fmla="*/ 0 w 149"/>
                <a:gd name="T23" fmla="*/ 0 h 207"/>
                <a:gd name="T24" fmla="*/ 0 w 149"/>
                <a:gd name="T25" fmla="*/ 0 h 207"/>
                <a:gd name="T26" fmla="*/ 0 w 149"/>
                <a:gd name="T27" fmla="*/ 0 h 207"/>
                <a:gd name="T28" fmla="*/ 0 w 149"/>
                <a:gd name="T29" fmla="*/ 0 h 207"/>
                <a:gd name="T30" fmla="*/ 0 w 149"/>
                <a:gd name="T31" fmla="*/ 0 h 207"/>
                <a:gd name="T32" fmla="*/ 0 w 149"/>
                <a:gd name="T33" fmla="*/ 0 h 207"/>
                <a:gd name="T34" fmla="*/ 0 w 149"/>
                <a:gd name="T35" fmla="*/ 0 h 207"/>
                <a:gd name="T36" fmla="*/ 0 w 149"/>
                <a:gd name="T37" fmla="*/ 0 h 207"/>
                <a:gd name="T38" fmla="*/ 0 w 149"/>
                <a:gd name="T39" fmla="*/ 0 h 207"/>
                <a:gd name="T40" fmla="*/ 0 w 149"/>
                <a:gd name="T41" fmla="*/ 0 h 207"/>
                <a:gd name="T42" fmla="*/ 0 w 149"/>
                <a:gd name="T43" fmla="*/ 0 h 207"/>
                <a:gd name="T44" fmla="*/ 0 w 149"/>
                <a:gd name="T45" fmla="*/ 0 h 207"/>
                <a:gd name="T46" fmla="*/ 0 w 149"/>
                <a:gd name="T47" fmla="*/ 0 h 207"/>
                <a:gd name="T48" fmla="*/ 0 w 149"/>
                <a:gd name="T49" fmla="*/ 0 h 207"/>
                <a:gd name="T50" fmla="*/ 0 w 149"/>
                <a:gd name="T51" fmla="*/ 0 h 207"/>
                <a:gd name="T52" fmla="*/ 0 w 149"/>
                <a:gd name="T53" fmla="*/ 0 h 207"/>
                <a:gd name="T54" fmla="*/ 0 w 149"/>
                <a:gd name="T55" fmla="*/ 0 h 207"/>
                <a:gd name="T56" fmla="*/ 0 w 149"/>
                <a:gd name="T57" fmla="*/ 0 h 207"/>
                <a:gd name="T58" fmla="*/ 0 w 149"/>
                <a:gd name="T59" fmla="*/ 0 h 207"/>
                <a:gd name="T60" fmla="*/ 0 w 149"/>
                <a:gd name="T61" fmla="*/ 0 h 207"/>
                <a:gd name="T62" fmla="*/ 0 w 149"/>
                <a:gd name="T63" fmla="*/ 0 h 207"/>
                <a:gd name="T64" fmla="*/ 0 w 149"/>
                <a:gd name="T65" fmla="*/ 0 h 207"/>
                <a:gd name="T66" fmla="*/ 0 w 149"/>
                <a:gd name="T67" fmla="*/ 0 h 207"/>
                <a:gd name="T68" fmla="*/ 0 w 149"/>
                <a:gd name="T69" fmla="*/ 0 h 207"/>
                <a:gd name="T70" fmla="*/ 0 w 149"/>
                <a:gd name="T71" fmla="*/ 0 h 207"/>
                <a:gd name="T72" fmla="*/ 0 w 149"/>
                <a:gd name="T73" fmla="*/ 0 h 207"/>
                <a:gd name="T74" fmla="*/ 0 w 149"/>
                <a:gd name="T75" fmla="*/ 0 h 207"/>
                <a:gd name="T76" fmla="*/ 0 w 149"/>
                <a:gd name="T77" fmla="*/ 0 h 207"/>
                <a:gd name="T78" fmla="*/ 0 w 149"/>
                <a:gd name="T79" fmla="*/ 0 h 207"/>
                <a:gd name="T80" fmla="*/ 0 w 149"/>
                <a:gd name="T81" fmla="*/ 0 h 207"/>
                <a:gd name="T82" fmla="*/ 0 w 149"/>
                <a:gd name="T83" fmla="*/ 0 h 207"/>
                <a:gd name="T84" fmla="*/ 0 w 149"/>
                <a:gd name="T85" fmla="*/ 0 h 207"/>
                <a:gd name="T86" fmla="*/ 0 w 149"/>
                <a:gd name="T87" fmla="*/ 0 h 207"/>
                <a:gd name="T88" fmla="*/ 0 w 149"/>
                <a:gd name="T89" fmla="*/ 0 h 207"/>
                <a:gd name="T90" fmla="*/ 0 w 149"/>
                <a:gd name="T91" fmla="*/ 0 h 207"/>
                <a:gd name="T92" fmla="*/ 0 w 149"/>
                <a:gd name="T93" fmla="*/ 0 h 207"/>
                <a:gd name="T94" fmla="*/ 0 w 149"/>
                <a:gd name="T95" fmla="*/ 0 h 207"/>
                <a:gd name="T96" fmla="*/ 0 w 149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9" h="207">
                  <a:moveTo>
                    <a:pt x="75" y="0"/>
                  </a:moveTo>
                  <a:lnTo>
                    <a:pt x="67" y="1"/>
                  </a:lnTo>
                  <a:lnTo>
                    <a:pt x="59" y="3"/>
                  </a:lnTo>
                  <a:lnTo>
                    <a:pt x="52" y="5"/>
                  </a:lnTo>
                  <a:lnTo>
                    <a:pt x="46" y="8"/>
                  </a:lnTo>
                  <a:lnTo>
                    <a:pt x="39" y="13"/>
                  </a:lnTo>
                  <a:lnTo>
                    <a:pt x="33" y="18"/>
                  </a:lnTo>
                  <a:lnTo>
                    <a:pt x="28" y="24"/>
                  </a:lnTo>
                  <a:lnTo>
                    <a:pt x="22" y="31"/>
                  </a:lnTo>
                  <a:lnTo>
                    <a:pt x="13" y="47"/>
                  </a:lnTo>
                  <a:lnTo>
                    <a:pt x="5" y="63"/>
                  </a:lnTo>
                  <a:lnTo>
                    <a:pt x="2" y="83"/>
                  </a:lnTo>
                  <a:lnTo>
                    <a:pt x="0" y="104"/>
                  </a:lnTo>
                  <a:lnTo>
                    <a:pt x="2" y="125"/>
                  </a:lnTo>
                  <a:lnTo>
                    <a:pt x="5" y="144"/>
                  </a:lnTo>
                  <a:lnTo>
                    <a:pt x="13" y="161"/>
                  </a:lnTo>
                  <a:lnTo>
                    <a:pt x="22" y="177"/>
                  </a:lnTo>
                  <a:lnTo>
                    <a:pt x="28" y="183"/>
                  </a:lnTo>
                  <a:lnTo>
                    <a:pt x="33" y="190"/>
                  </a:lnTo>
                  <a:lnTo>
                    <a:pt x="39" y="195"/>
                  </a:lnTo>
                  <a:lnTo>
                    <a:pt x="46" y="198"/>
                  </a:lnTo>
                  <a:lnTo>
                    <a:pt x="52" y="203"/>
                  </a:lnTo>
                  <a:lnTo>
                    <a:pt x="59" y="204"/>
                  </a:lnTo>
                  <a:lnTo>
                    <a:pt x="67" y="206"/>
                  </a:lnTo>
                  <a:lnTo>
                    <a:pt x="75" y="206"/>
                  </a:lnTo>
                  <a:lnTo>
                    <a:pt x="82" y="206"/>
                  </a:lnTo>
                  <a:lnTo>
                    <a:pt x="90" y="204"/>
                  </a:lnTo>
                  <a:lnTo>
                    <a:pt x="96" y="203"/>
                  </a:lnTo>
                  <a:lnTo>
                    <a:pt x="103" y="198"/>
                  </a:lnTo>
                  <a:lnTo>
                    <a:pt x="109" y="195"/>
                  </a:lnTo>
                  <a:lnTo>
                    <a:pt x="116" y="190"/>
                  </a:lnTo>
                  <a:lnTo>
                    <a:pt x="121" y="183"/>
                  </a:lnTo>
                  <a:lnTo>
                    <a:pt x="127" y="177"/>
                  </a:lnTo>
                  <a:lnTo>
                    <a:pt x="135" y="161"/>
                  </a:lnTo>
                  <a:lnTo>
                    <a:pt x="143" y="144"/>
                  </a:lnTo>
                  <a:lnTo>
                    <a:pt x="147" y="125"/>
                  </a:lnTo>
                  <a:lnTo>
                    <a:pt x="148" y="104"/>
                  </a:lnTo>
                  <a:lnTo>
                    <a:pt x="147" y="83"/>
                  </a:lnTo>
                  <a:lnTo>
                    <a:pt x="143" y="63"/>
                  </a:lnTo>
                  <a:lnTo>
                    <a:pt x="135" y="47"/>
                  </a:lnTo>
                  <a:lnTo>
                    <a:pt x="127" y="31"/>
                  </a:lnTo>
                  <a:lnTo>
                    <a:pt x="121" y="24"/>
                  </a:lnTo>
                  <a:lnTo>
                    <a:pt x="116" y="18"/>
                  </a:lnTo>
                  <a:lnTo>
                    <a:pt x="109" y="13"/>
                  </a:lnTo>
                  <a:lnTo>
                    <a:pt x="103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2" y="1"/>
                  </a:lnTo>
                  <a:lnTo>
                    <a:pt x="7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18670BD-9E16-4F86-B5FE-7A1671E8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251" y="2228590"/>
              <a:ext cx="399442" cy="667565"/>
            </a:xfrm>
            <a:custGeom>
              <a:avLst/>
              <a:gdLst>
                <a:gd name="T0" fmla="*/ 0 w 211"/>
                <a:gd name="T1" fmla="*/ 0 h 549"/>
                <a:gd name="T2" fmla="*/ 0 w 211"/>
                <a:gd name="T3" fmla="*/ 0 h 549"/>
                <a:gd name="T4" fmla="*/ 0 w 211"/>
                <a:gd name="T5" fmla="*/ 0 h 549"/>
                <a:gd name="T6" fmla="*/ 0 w 211"/>
                <a:gd name="T7" fmla="*/ 0 h 549"/>
                <a:gd name="T8" fmla="*/ 0 w 211"/>
                <a:gd name="T9" fmla="*/ 0 h 549"/>
                <a:gd name="T10" fmla="*/ 0 w 211"/>
                <a:gd name="T11" fmla="*/ 0 h 549"/>
                <a:gd name="T12" fmla="*/ 0 w 211"/>
                <a:gd name="T13" fmla="*/ 0 h 549"/>
                <a:gd name="T14" fmla="*/ 0 w 211"/>
                <a:gd name="T15" fmla="*/ 0 h 549"/>
                <a:gd name="T16" fmla="*/ 0 w 211"/>
                <a:gd name="T17" fmla="*/ 0 h 549"/>
                <a:gd name="T18" fmla="*/ 0 w 211"/>
                <a:gd name="T19" fmla="*/ 0 h 549"/>
                <a:gd name="T20" fmla="*/ 0 w 211"/>
                <a:gd name="T21" fmla="*/ 0 h 549"/>
                <a:gd name="T22" fmla="*/ 0 w 211"/>
                <a:gd name="T23" fmla="*/ 0 h 549"/>
                <a:gd name="T24" fmla="*/ 0 w 211"/>
                <a:gd name="T25" fmla="*/ 0 h 549"/>
                <a:gd name="T26" fmla="*/ 0 w 211"/>
                <a:gd name="T27" fmla="*/ 0 h 549"/>
                <a:gd name="T28" fmla="*/ 0 w 211"/>
                <a:gd name="T29" fmla="*/ 0 h 549"/>
                <a:gd name="T30" fmla="*/ 0 w 211"/>
                <a:gd name="T31" fmla="*/ 0 h 549"/>
                <a:gd name="T32" fmla="*/ 0 w 211"/>
                <a:gd name="T33" fmla="*/ 0 h 549"/>
                <a:gd name="T34" fmla="*/ 0 w 211"/>
                <a:gd name="T35" fmla="*/ 0 h 549"/>
                <a:gd name="T36" fmla="*/ 0 w 211"/>
                <a:gd name="T37" fmla="*/ 0 h 549"/>
                <a:gd name="T38" fmla="*/ 0 w 211"/>
                <a:gd name="T39" fmla="*/ 0 h 549"/>
                <a:gd name="T40" fmla="*/ 0 w 211"/>
                <a:gd name="T41" fmla="*/ 0 h 549"/>
                <a:gd name="T42" fmla="*/ 0 w 211"/>
                <a:gd name="T43" fmla="*/ 0 h 549"/>
                <a:gd name="T44" fmla="*/ 0 w 211"/>
                <a:gd name="T45" fmla="*/ 0 h 549"/>
                <a:gd name="T46" fmla="*/ 0 w 211"/>
                <a:gd name="T47" fmla="*/ 0 h 549"/>
                <a:gd name="T48" fmla="*/ 0 w 211"/>
                <a:gd name="T49" fmla="*/ 0 h 549"/>
                <a:gd name="T50" fmla="*/ 0 w 211"/>
                <a:gd name="T51" fmla="*/ 0 h 549"/>
                <a:gd name="T52" fmla="*/ 0 w 211"/>
                <a:gd name="T53" fmla="*/ 0 h 549"/>
                <a:gd name="T54" fmla="*/ 0 w 211"/>
                <a:gd name="T55" fmla="*/ 0 h 549"/>
                <a:gd name="T56" fmla="*/ 0 w 211"/>
                <a:gd name="T57" fmla="*/ 0 h 549"/>
                <a:gd name="T58" fmla="*/ 0 w 211"/>
                <a:gd name="T59" fmla="*/ 0 h 549"/>
                <a:gd name="T60" fmla="*/ 0 w 211"/>
                <a:gd name="T61" fmla="*/ 0 h 549"/>
                <a:gd name="T62" fmla="*/ 0 w 211"/>
                <a:gd name="T63" fmla="*/ 0 h 549"/>
                <a:gd name="T64" fmla="*/ 0 w 211"/>
                <a:gd name="T65" fmla="*/ 0 h 5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549">
                  <a:moveTo>
                    <a:pt x="0" y="0"/>
                  </a:moveTo>
                  <a:lnTo>
                    <a:pt x="28" y="25"/>
                  </a:lnTo>
                  <a:lnTo>
                    <a:pt x="54" y="49"/>
                  </a:lnTo>
                  <a:lnTo>
                    <a:pt x="80" y="77"/>
                  </a:lnTo>
                  <a:lnTo>
                    <a:pt x="106" y="104"/>
                  </a:lnTo>
                  <a:lnTo>
                    <a:pt x="132" y="132"/>
                  </a:lnTo>
                  <a:lnTo>
                    <a:pt x="158" y="161"/>
                  </a:lnTo>
                  <a:lnTo>
                    <a:pt x="184" y="189"/>
                  </a:lnTo>
                  <a:lnTo>
                    <a:pt x="210" y="217"/>
                  </a:lnTo>
                  <a:lnTo>
                    <a:pt x="208" y="257"/>
                  </a:lnTo>
                  <a:lnTo>
                    <a:pt x="207" y="298"/>
                  </a:lnTo>
                  <a:lnTo>
                    <a:pt x="207" y="340"/>
                  </a:lnTo>
                  <a:lnTo>
                    <a:pt x="205" y="381"/>
                  </a:lnTo>
                  <a:lnTo>
                    <a:pt x="203" y="421"/>
                  </a:lnTo>
                  <a:lnTo>
                    <a:pt x="200" y="464"/>
                  </a:lnTo>
                  <a:lnTo>
                    <a:pt x="198" y="506"/>
                  </a:lnTo>
                  <a:lnTo>
                    <a:pt x="197" y="548"/>
                  </a:lnTo>
                  <a:lnTo>
                    <a:pt x="194" y="504"/>
                  </a:lnTo>
                  <a:lnTo>
                    <a:pt x="190" y="462"/>
                  </a:lnTo>
                  <a:lnTo>
                    <a:pt x="187" y="418"/>
                  </a:lnTo>
                  <a:lnTo>
                    <a:pt x="184" y="376"/>
                  </a:lnTo>
                  <a:lnTo>
                    <a:pt x="179" y="334"/>
                  </a:lnTo>
                  <a:lnTo>
                    <a:pt x="174" y="293"/>
                  </a:lnTo>
                  <a:lnTo>
                    <a:pt x="169" y="254"/>
                  </a:lnTo>
                  <a:lnTo>
                    <a:pt x="161" y="215"/>
                  </a:lnTo>
                  <a:lnTo>
                    <a:pt x="142" y="186"/>
                  </a:lnTo>
                  <a:lnTo>
                    <a:pt x="122" y="158"/>
                  </a:lnTo>
                  <a:lnTo>
                    <a:pt x="103" y="130"/>
                  </a:lnTo>
                  <a:lnTo>
                    <a:pt x="83" y="104"/>
                  </a:lnTo>
                  <a:lnTo>
                    <a:pt x="62" y="78"/>
                  </a:lnTo>
                  <a:lnTo>
                    <a:pt x="42" y="52"/>
                  </a:lnTo>
                  <a:lnTo>
                    <a:pt x="21" y="26"/>
                  </a:lnTo>
                  <a:lnTo>
                    <a:pt x="0" y="0"/>
                  </a:lnTo>
                </a:path>
              </a:pathLst>
            </a:custGeom>
            <a:solidFill>
              <a:srgbClr val="E0BC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385342B0-DA91-47EB-AD88-F8D77DD76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982" y="2560163"/>
              <a:ext cx="189479" cy="256416"/>
            </a:xfrm>
            <a:custGeom>
              <a:avLst/>
              <a:gdLst>
                <a:gd name="T0" fmla="*/ 0 w 98"/>
                <a:gd name="T1" fmla="*/ 0 h 210"/>
                <a:gd name="T2" fmla="*/ 0 w 98"/>
                <a:gd name="T3" fmla="*/ 0 h 210"/>
                <a:gd name="T4" fmla="*/ 0 w 98"/>
                <a:gd name="T5" fmla="*/ 0 h 210"/>
                <a:gd name="T6" fmla="*/ 0 w 98"/>
                <a:gd name="T7" fmla="*/ 0 h 210"/>
                <a:gd name="T8" fmla="*/ 0 w 98"/>
                <a:gd name="T9" fmla="*/ 0 h 210"/>
                <a:gd name="T10" fmla="*/ 0 w 98"/>
                <a:gd name="T11" fmla="*/ 0 h 210"/>
                <a:gd name="T12" fmla="*/ 0 w 98"/>
                <a:gd name="T13" fmla="*/ 0 h 210"/>
                <a:gd name="T14" fmla="*/ 0 w 98"/>
                <a:gd name="T15" fmla="*/ 0 h 210"/>
                <a:gd name="T16" fmla="*/ 0 w 98"/>
                <a:gd name="T17" fmla="*/ 0 h 210"/>
                <a:gd name="T18" fmla="*/ 0 w 98"/>
                <a:gd name="T19" fmla="*/ 0 h 210"/>
                <a:gd name="T20" fmla="*/ 0 w 98"/>
                <a:gd name="T21" fmla="*/ 0 h 210"/>
                <a:gd name="T22" fmla="*/ 0 w 98"/>
                <a:gd name="T23" fmla="*/ 0 h 210"/>
                <a:gd name="T24" fmla="*/ 0 w 98"/>
                <a:gd name="T25" fmla="*/ 0 h 210"/>
                <a:gd name="T26" fmla="*/ 0 w 98"/>
                <a:gd name="T27" fmla="*/ 0 h 210"/>
                <a:gd name="T28" fmla="*/ 0 w 98"/>
                <a:gd name="T29" fmla="*/ 0 h 210"/>
                <a:gd name="T30" fmla="*/ 0 w 98"/>
                <a:gd name="T31" fmla="*/ 0 h 210"/>
                <a:gd name="T32" fmla="*/ 0 w 98"/>
                <a:gd name="T33" fmla="*/ 0 h 210"/>
                <a:gd name="T34" fmla="*/ 0 w 98"/>
                <a:gd name="T35" fmla="*/ 0 h 210"/>
                <a:gd name="T36" fmla="*/ 0 w 98"/>
                <a:gd name="T37" fmla="*/ 0 h 210"/>
                <a:gd name="T38" fmla="*/ 0 w 98"/>
                <a:gd name="T39" fmla="*/ 0 h 210"/>
                <a:gd name="T40" fmla="*/ 0 w 98"/>
                <a:gd name="T41" fmla="*/ 0 h 210"/>
                <a:gd name="T42" fmla="*/ 0 w 98"/>
                <a:gd name="T43" fmla="*/ 0 h 210"/>
                <a:gd name="T44" fmla="*/ 0 w 98"/>
                <a:gd name="T45" fmla="*/ 0 h 210"/>
                <a:gd name="T46" fmla="*/ 0 w 98"/>
                <a:gd name="T47" fmla="*/ 0 h 210"/>
                <a:gd name="T48" fmla="*/ 0 w 98"/>
                <a:gd name="T49" fmla="*/ 0 h 210"/>
                <a:gd name="T50" fmla="*/ 0 w 98"/>
                <a:gd name="T51" fmla="*/ 0 h 210"/>
                <a:gd name="T52" fmla="*/ 0 w 98"/>
                <a:gd name="T53" fmla="*/ 0 h 210"/>
                <a:gd name="T54" fmla="*/ 0 w 98"/>
                <a:gd name="T55" fmla="*/ 0 h 210"/>
                <a:gd name="T56" fmla="*/ 0 w 98"/>
                <a:gd name="T57" fmla="*/ 0 h 210"/>
                <a:gd name="T58" fmla="*/ 0 w 98"/>
                <a:gd name="T59" fmla="*/ 0 h 210"/>
                <a:gd name="T60" fmla="*/ 0 w 98"/>
                <a:gd name="T61" fmla="*/ 0 h 210"/>
                <a:gd name="T62" fmla="*/ 0 w 98"/>
                <a:gd name="T63" fmla="*/ 0 h 210"/>
                <a:gd name="T64" fmla="*/ 0 w 98"/>
                <a:gd name="T65" fmla="*/ 0 h 210"/>
                <a:gd name="T66" fmla="*/ 0 w 98"/>
                <a:gd name="T67" fmla="*/ 0 h 210"/>
                <a:gd name="T68" fmla="*/ 0 w 98"/>
                <a:gd name="T69" fmla="*/ 0 h 210"/>
                <a:gd name="T70" fmla="*/ 0 w 98"/>
                <a:gd name="T71" fmla="*/ 0 h 210"/>
                <a:gd name="T72" fmla="*/ 0 w 98"/>
                <a:gd name="T73" fmla="*/ 0 h 210"/>
                <a:gd name="T74" fmla="*/ 0 w 98"/>
                <a:gd name="T75" fmla="*/ 0 h 210"/>
                <a:gd name="T76" fmla="*/ 0 w 98"/>
                <a:gd name="T77" fmla="*/ 0 h 210"/>
                <a:gd name="T78" fmla="*/ 0 w 98"/>
                <a:gd name="T79" fmla="*/ 0 h 210"/>
                <a:gd name="T80" fmla="*/ 0 w 98"/>
                <a:gd name="T81" fmla="*/ 0 h 210"/>
                <a:gd name="T82" fmla="*/ 0 w 98"/>
                <a:gd name="T83" fmla="*/ 0 h 210"/>
                <a:gd name="T84" fmla="*/ 0 w 98"/>
                <a:gd name="T85" fmla="*/ 0 h 210"/>
                <a:gd name="T86" fmla="*/ 0 w 98"/>
                <a:gd name="T87" fmla="*/ 0 h 210"/>
                <a:gd name="T88" fmla="*/ 0 w 98"/>
                <a:gd name="T89" fmla="*/ 0 h 210"/>
                <a:gd name="T90" fmla="*/ 0 w 98"/>
                <a:gd name="T91" fmla="*/ 0 h 210"/>
                <a:gd name="T92" fmla="*/ 0 w 98"/>
                <a:gd name="T93" fmla="*/ 0 h 210"/>
                <a:gd name="T94" fmla="*/ 0 w 98"/>
                <a:gd name="T95" fmla="*/ 0 h 210"/>
                <a:gd name="T96" fmla="*/ 0 w 98"/>
                <a:gd name="T97" fmla="*/ 0 h 210"/>
                <a:gd name="T98" fmla="*/ 0 w 98"/>
                <a:gd name="T99" fmla="*/ 0 h 210"/>
                <a:gd name="T100" fmla="*/ 0 w 98"/>
                <a:gd name="T101" fmla="*/ 0 h 210"/>
                <a:gd name="T102" fmla="*/ 0 w 98"/>
                <a:gd name="T103" fmla="*/ 0 h 210"/>
                <a:gd name="T104" fmla="*/ 0 w 98"/>
                <a:gd name="T105" fmla="*/ 0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8" h="210">
                  <a:moveTo>
                    <a:pt x="91" y="0"/>
                  </a:moveTo>
                  <a:lnTo>
                    <a:pt x="86" y="3"/>
                  </a:lnTo>
                  <a:lnTo>
                    <a:pt x="81" y="8"/>
                  </a:lnTo>
                  <a:lnTo>
                    <a:pt x="78" y="13"/>
                  </a:lnTo>
                  <a:lnTo>
                    <a:pt x="73" y="19"/>
                  </a:lnTo>
                  <a:lnTo>
                    <a:pt x="68" y="36"/>
                  </a:lnTo>
                  <a:lnTo>
                    <a:pt x="63" y="52"/>
                  </a:lnTo>
                  <a:lnTo>
                    <a:pt x="60" y="70"/>
                  </a:lnTo>
                  <a:lnTo>
                    <a:pt x="58" y="86"/>
                  </a:lnTo>
                  <a:lnTo>
                    <a:pt x="58" y="99"/>
                  </a:lnTo>
                  <a:lnTo>
                    <a:pt x="58" y="110"/>
                  </a:lnTo>
                  <a:lnTo>
                    <a:pt x="58" y="122"/>
                  </a:lnTo>
                  <a:lnTo>
                    <a:pt x="60" y="136"/>
                  </a:lnTo>
                  <a:lnTo>
                    <a:pt x="63" y="151"/>
                  </a:lnTo>
                  <a:lnTo>
                    <a:pt x="66" y="166"/>
                  </a:lnTo>
                  <a:lnTo>
                    <a:pt x="71" y="179"/>
                  </a:lnTo>
                  <a:lnTo>
                    <a:pt x="79" y="192"/>
                  </a:lnTo>
                  <a:lnTo>
                    <a:pt x="83" y="196"/>
                  </a:lnTo>
                  <a:lnTo>
                    <a:pt x="87" y="201"/>
                  </a:lnTo>
                  <a:lnTo>
                    <a:pt x="92" y="206"/>
                  </a:lnTo>
                  <a:lnTo>
                    <a:pt x="97" y="209"/>
                  </a:lnTo>
                  <a:lnTo>
                    <a:pt x="87" y="209"/>
                  </a:lnTo>
                  <a:lnTo>
                    <a:pt x="78" y="209"/>
                  </a:lnTo>
                  <a:lnTo>
                    <a:pt x="68" y="206"/>
                  </a:lnTo>
                  <a:lnTo>
                    <a:pt x="58" y="203"/>
                  </a:lnTo>
                  <a:lnTo>
                    <a:pt x="50" y="198"/>
                  </a:lnTo>
                  <a:lnTo>
                    <a:pt x="42" y="193"/>
                  </a:lnTo>
                  <a:lnTo>
                    <a:pt x="35" y="187"/>
                  </a:lnTo>
                  <a:lnTo>
                    <a:pt x="27" y="180"/>
                  </a:lnTo>
                  <a:lnTo>
                    <a:pt x="22" y="172"/>
                  </a:lnTo>
                  <a:lnTo>
                    <a:pt x="16" y="164"/>
                  </a:lnTo>
                  <a:lnTo>
                    <a:pt x="13" y="154"/>
                  </a:lnTo>
                  <a:lnTo>
                    <a:pt x="8" y="144"/>
                  </a:lnTo>
                  <a:lnTo>
                    <a:pt x="5" y="135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1"/>
                  </a:lnTo>
                  <a:lnTo>
                    <a:pt x="3" y="71"/>
                  </a:lnTo>
                  <a:lnTo>
                    <a:pt x="6" y="63"/>
                  </a:lnTo>
                  <a:lnTo>
                    <a:pt x="9" y="53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39" y="18"/>
                  </a:lnTo>
                  <a:lnTo>
                    <a:pt x="47" y="13"/>
                  </a:lnTo>
                  <a:lnTo>
                    <a:pt x="55" y="8"/>
                  </a:lnTo>
                  <a:lnTo>
                    <a:pt x="63" y="5"/>
                  </a:lnTo>
                  <a:lnTo>
                    <a:pt x="71" y="1"/>
                  </a:lnTo>
                  <a:lnTo>
                    <a:pt x="81" y="0"/>
                  </a:lnTo>
                  <a:lnTo>
                    <a:pt x="9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7E54C4D2-400F-44A6-B2EB-2D4B20312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982" y="2560163"/>
              <a:ext cx="189479" cy="256416"/>
            </a:xfrm>
            <a:custGeom>
              <a:avLst/>
              <a:gdLst>
                <a:gd name="T0" fmla="*/ 0 w 98"/>
                <a:gd name="T1" fmla="*/ 0 h 210"/>
                <a:gd name="T2" fmla="*/ 0 w 98"/>
                <a:gd name="T3" fmla="*/ 0 h 210"/>
                <a:gd name="T4" fmla="*/ 0 w 98"/>
                <a:gd name="T5" fmla="*/ 0 h 210"/>
                <a:gd name="T6" fmla="*/ 0 w 98"/>
                <a:gd name="T7" fmla="*/ 0 h 210"/>
                <a:gd name="T8" fmla="*/ 0 w 98"/>
                <a:gd name="T9" fmla="*/ 0 h 210"/>
                <a:gd name="T10" fmla="*/ 0 w 98"/>
                <a:gd name="T11" fmla="*/ 0 h 210"/>
                <a:gd name="T12" fmla="*/ 0 w 98"/>
                <a:gd name="T13" fmla="*/ 0 h 210"/>
                <a:gd name="T14" fmla="*/ 0 w 98"/>
                <a:gd name="T15" fmla="*/ 0 h 210"/>
                <a:gd name="T16" fmla="*/ 0 w 98"/>
                <a:gd name="T17" fmla="*/ 0 h 210"/>
                <a:gd name="T18" fmla="*/ 0 w 98"/>
                <a:gd name="T19" fmla="*/ 0 h 210"/>
                <a:gd name="T20" fmla="*/ 0 w 98"/>
                <a:gd name="T21" fmla="*/ 0 h 210"/>
                <a:gd name="T22" fmla="*/ 0 w 98"/>
                <a:gd name="T23" fmla="*/ 0 h 210"/>
                <a:gd name="T24" fmla="*/ 0 w 98"/>
                <a:gd name="T25" fmla="*/ 0 h 210"/>
                <a:gd name="T26" fmla="*/ 0 w 98"/>
                <a:gd name="T27" fmla="*/ 0 h 210"/>
                <a:gd name="T28" fmla="*/ 0 w 98"/>
                <a:gd name="T29" fmla="*/ 0 h 210"/>
                <a:gd name="T30" fmla="*/ 0 w 98"/>
                <a:gd name="T31" fmla="*/ 0 h 210"/>
                <a:gd name="T32" fmla="*/ 0 w 98"/>
                <a:gd name="T33" fmla="*/ 0 h 210"/>
                <a:gd name="T34" fmla="*/ 0 w 98"/>
                <a:gd name="T35" fmla="*/ 0 h 210"/>
                <a:gd name="T36" fmla="*/ 0 w 98"/>
                <a:gd name="T37" fmla="*/ 0 h 210"/>
                <a:gd name="T38" fmla="*/ 0 w 98"/>
                <a:gd name="T39" fmla="*/ 0 h 210"/>
                <a:gd name="T40" fmla="*/ 0 w 98"/>
                <a:gd name="T41" fmla="*/ 0 h 210"/>
                <a:gd name="T42" fmla="*/ 0 w 98"/>
                <a:gd name="T43" fmla="*/ 0 h 210"/>
                <a:gd name="T44" fmla="*/ 0 w 98"/>
                <a:gd name="T45" fmla="*/ 0 h 210"/>
                <a:gd name="T46" fmla="*/ 0 w 98"/>
                <a:gd name="T47" fmla="*/ 0 h 210"/>
                <a:gd name="T48" fmla="*/ 0 w 98"/>
                <a:gd name="T49" fmla="*/ 0 h 210"/>
                <a:gd name="T50" fmla="*/ 0 w 98"/>
                <a:gd name="T51" fmla="*/ 0 h 210"/>
                <a:gd name="T52" fmla="*/ 0 w 98"/>
                <a:gd name="T53" fmla="*/ 0 h 210"/>
                <a:gd name="T54" fmla="*/ 0 w 98"/>
                <a:gd name="T55" fmla="*/ 0 h 210"/>
                <a:gd name="T56" fmla="*/ 0 w 98"/>
                <a:gd name="T57" fmla="*/ 0 h 210"/>
                <a:gd name="T58" fmla="*/ 0 w 98"/>
                <a:gd name="T59" fmla="*/ 0 h 210"/>
                <a:gd name="T60" fmla="*/ 0 w 98"/>
                <a:gd name="T61" fmla="*/ 0 h 210"/>
                <a:gd name="T62" fmla="*/ 0 w 98"/>
                <a:gd name="T63" fmla="*/ 0 h 210"/>
                <a:gd name="T64" fmla="*/ 0 w 98"/>
                <a:gd name="T65" fmla="*/ 0 h 210"/>
                <a:gd name="T66" fmla="*/ 0 w 98"/>
                <a:gd name="T67" fmla="*/ 0 h 210"/>
                <a:gd name="T68" fmla="*/ 0 w 98"/>
                <a:gd name="T69" fmla="*/ 0 h 210"/>
                <a:gd name="T70" fmla="*/ 0 w 98"/>
                <a:gd name="T71" fmla="*/ 0 h 210"/>
                <a:gd name="T72" fmla="*/ 0 w 98"/>
                <a:gd name="T73" fmla="*/ 0 h 210"/>
                <a:gd name="T74" fmla="*/ 0 w 98"/>
                <a:gd name="T75" fmla="*/ 0 h 210"/>
                <a:gd name="T76" fmla="*/ 0 w 98"/>
                <a:gd name="T77" fmla="*/ 0 h 210"/>
                <a:gd name="T78" fmla="*/ 0 w 98"/>
                <a:gd name="T79" fmla="*/ 0 h 210"/>
                <a:gd name="T80" fmla="*/ 0 w 98"/>
                <a:gd name="T81" fmla="*/ 0 h 210"/>
                <a:gd name="T82" fmla="*/ 0 w 98"/>
                <a:gd name="T83" fmla="*/ 0 h 210"/>
                <a:gd name="T84" fmla="*/ 0 w 98"/>
                <a:gd name="T85" fmla="*/ 0 h 210"/>
                <a:gd name="T86" fmla="*/ 0 w 98"/>
                <a:gd name="T87" fmla="*/ 0 h 210"/>
                <a:gd name="T88" fmla="*/ 0 w 98"/>
                <a:gd name="T89" fmla="*/ 0 h 210"/>
                <a:gd name="T90" fmla="*/ 0 w 98"/>
                <a:gd name="T91" fmla="*/ 0 h 210"/>
                <a:gd name="T92" fmla="*/ 0 w 98"/>
                <a:gd name="T93" fmla="*/ 0 h 210"/>
                <a:gd name="T94" fmla="*/ 0 w 98"/>
                <a:gd name="T95" fmla="*/ 0 h 210"/>
                <a:gd name="T96" fmla="*/ 0 w 98"/>
                <a:gd name="T97" fmla="*/ 0 h 210"/>
                <a:gd name="T98" fmla="*/ 0 w 98"/>
                <a:gd name="T99" fmla="*/ 0 h 210"/>
                <a:gd name="T100" fmla="*/ 0 w 98"/>
                <a:gd name="T101" fmla="*/ 0 h 210"/>
                <a:gd name="T102" fmla="*/ 0 w 98"/>
                <a:gd name="T103" fmla="*/ 0 h 210"/>
                <a:gd name="T104" fmla="*/ 0 w 98"/>
                <a:gd name="T105" fmla="*/ 0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8" h="210">
                  <a:moveTo>
                    <a:pt x="91" y="0"/>
                  </a:moveTo>
                  <a:lnTo>
                    <a:pt x="86" y="3"/>
                  </a:lnTo>
                  <a:lnTo>
                    <a:pt x="81" y="8"/>
                  </a:lnTo>
                  <a:lnTo>
                    <a:pt x="78" y="13"/>
                  </a:lnTo>
                  <a:lnTo>
                    <a:pt x="73" y="19"/>
                  </a:lnTo>
                  <a:lnTo>
                    <a:pt x="68" y="36"/>
                  </a:lnTo>
                  <a:lnTo>
                    <a:pt x="63" y="52"/>
                  </a:lnTo>
                  <a:lnTo>
                    <a:pt x="60" y="70"/>
                  </a:lnTo>
                  <a:lnTo>
                    <a:pt x="58" y="86"/>
                  </a:lnTo>
                  <a:lnTo>
                    <a:pt x="58" y="99"/>
                  </a:lnTo>
                  <a:lnTo>
                    <a:pt x="58" y="110"/>
                  </a:lnTo>
                  <a:lnTo>
                    <a:pt x="58" y="122"/>
                  </a:lnTo>
                  <a:lnTo>
                    <a:pt x="60" y="136"/>
                  </a:lnTo>
                  <a:lnTo>
                    <a:pt x="63" y="151"/>
                  </a:lnTo>
                  <a:lnTo>
                    <a:pt x="66" y="166"/>
                  </a:lnTo>
                  <a:lnTo>
                    <a:pt x="71" y="179"/>
                  </a:lnTo>
                  <a:lnTo>
                    <a:pt x="79" y="192"/>
                  </a:lnTo>
                  <a:lnTo>
                    <a:pt x="83" y="196"/>
                  </a:lnTo>
                  <a:lnTo>
                    <a:pt x="87" y="201"/>
                  </a:lnTo>
                  <a:lnTo>
                    <a:pt x="92" y="206"/>
                  </a:lnTo>
                  <a:lnTo>
                    <a:pt x="97" y="209"/>
                  </a:lnTo>
                  <a:lnTo>
                    <a:pt x="87" y="209"/>
                  </a:lnTo>
                  <a:lnTo>
                    <a:pt x="78" y="209"/>
                  </a:lnTo>
                  <a:lnTo>
                    <a:pt x="68" y="206"/>
                  </a:lnTo>
                  <a:lnTo>
                    <a:pt x="58" y="203"/>
                  </a:lnTo>
                  <a:lnTo>
                    <a:pt x="50" y="198"/>
                  </a:lnTo>
                  <a:lnTo>
                    <a:pt x="42" y="193"/>
                  </a:lnTo>
                  <a:lnTo>
                    <a:pt x="35" y="187"/>
                  </a:lnTo>
                  <a:lnTo>
                    <a:pt x="27" y="180"/>
                  </a:lnTo>
                  <a:lnTo>
                    <a:pt x="22" y="172"/>
                  </a:lnTo>
                  <a:lnTo>
                    <a:pt x="16" y="164"/>
                  </a:lnTo>
                  <a:lnTo>
                    <a:pt x="13" y="154"/>
                  </a:lnTo>
                  <a:lnTo>
                    <a:pt x="8" y="144"/>
                  </a:lnTo>
                  <a:lnTo>
                    <a:pt x="5" y="135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1"/>
                  </a:lnTo>
                  <a:lnTo>
                    <a:pt x="3" y="71"/>
                  </a:lnTo>
                  <a:lnTo>
                    <a:pt x="6" y="63"/>
                  </a:lnTo>
                  <a:lnTo>
                    <a:pt x="9" y="53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39" y="18"/>
                  </a:lnTo>
                  <a:lnTo>
                    <a:pt x="47" y="13"/>
                  </a:lnTo>
                  <a:lnTo>
                    <a:pt x="55" y="8"/>
                  </a:lnTo>
                  <a:lnTo>
                    <a:pt x="63" y="5"/>
                  </a:lnTo>
                  <a:lnTo>
                    <a:pt x="71" y="1"/>
                  </a:lnTo>
                  <a:lnTo>
                    <a:pt x="81" y="0"/>
                  </a:lnTo>
                  <a:lnTo>
                    <a:pt x="9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898422-5903-4452-BE27-D9550855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477" y="2476164"/>
              <a:ext cx="138268" cy="181259"/>
            </a:xfrm>
            <a:custGeom>
              <a:avLst/>
              <a:gdLst>
                <a:gd name="T0" fmla="*/ 0 w 75"/>
                <a:gd name="T1" fmla="*/ 0 h 150"/>
                <a:gd name="T2" fmla="*/ 0 w 75"/>
                <a:gd name="T3" fmla="*/ 0 h 150"/>
                <a:gd name="T4" fmla="*/ 0 w 75"/>
                <a:gd name="T5" fmla="*/ 0 h 150"/>
                <a:gd name="T6" fmla="*/ 0 w 75"/>
                <a:gd name="T7" fmla="*/ 0 h 150"/>
                <a:gd name="T8" fmla="*/ 0 w 75"/>
                <a:gd name="T9" fmla="*/ 0 h 150"/>
                <a:gd name="T10" fmla="*/ 0 w 75"/>
                <a:gd name="T11" fmla="*/ 0 h 150"/>
                <a:gd name="T12" fmla="*/ 0 w 75"/>
                <a:gd name="T13" fmla="*/ 0 h 150"/>
                <a:gd name="T14" fmla="*/ 0 w 75"/>
                <a:gd name="T15" fmla="*/ 0 h 150"/>
                <a:gd name="T16" fmla="*/ 0 w 75"/>
                <a:gd name="T17" fmla="*/ 0 h 150"/>
                <a:gd name="T18" fmla="*/ 0 w 75"/>
                <a:gd name="T19" fmla="*/ 0 h 150"/>
                <a:gd name="T20" fmla="*/ 0 w 75"/>
                <a:gd name="T21" fmla="*/ 0 h 150"/>
                <a:gd name="T22" fmla="*/ 0 w 75"/>
                <a:gd name="T23" fmla="*/ 0 h 150"/>
                <a:gd name="T24" fmla="*/ 0 w 75"/>
                <a:gd name="T25" fmla="*/ 0 h 150"/>
                <a:gd name="T26" fmla="*/ 0 w 75"/>
                <a:gd name="T27" fmla="*/ 0 h 150"/>
                <a:gd name="T28" fmla="*/ 0 w 75"/>
                <a:gd name="T29" fmla="*/ 0 h 150"/>
                <a:gd name="T30" fmla="*/ 0 w 75"/>
                <a:gd name="T31" fmla="*/ 0 h 150"/>
                <a:gd name="T32" fmla="*/ 0 w 75"/>
                <a:gd name="T33" fmla="*/ 0 h 150"/>
                <a:gd name="T34" fmla="*/ 0 w 75"/>
                <a:gd name="T35" fmla="*/ 0 h 150"/>
                <a:gd name="T36" fmla="*/ 0 w 75"/>
                <a:gd name="T37" fmla="*/ 0 h 150"/>
                <a:gd name="T38" fmla="*/ 0 w 75"/>
                <a:gd name="T39" fmla="*/ 0 h 150"/>
                <a:gd name="T40" fmla="*/ 0 w 75"/>
                <a:gd name="T41" fmla="*/ 0 h 150"/>
                <a:gd name="T42" fmla="*/ 0 w 75"/>
                <a:gd name="T43" fmla="*/ 0 h 150"/>
                <a:gd name="T44" fmla="*/ 0 w 75"/>
                <a:gd name="T45" fmla="*/ 0 h 150"/>
                <a:gd name="T46" fmla="*/ 0 w 75"/>
                <a:gd name="T47" fmla="*/ 0 h 150"/>
                <a:gd name="T48" fmla="*/ 0 w 75"/>
                <a:gd name="T49" fmla="*/ 0 h 150"/>
                <a:gd name="T50" fmla="*/ 0 w 75"/>
                <a:gd name="T51" fmla="*/ 0 h 150"/>
                <a:gd name="T52" fmla="*/ 0 w 75"/>
                <a:gd name="T53" fmla="*/ 0 h 150"/>
                <a:gd name="T54" fmla="*/ 0 w 75"/>
                <a:gd name="T55" fmla="*/ 0 h 150"/>
                <a:gd name="T56" fmla="*/ 0 w 75"/>
                <a:gd name="T57" fmla="*/ 0 h 150"/>
                <a:gd name="T58" fmla="*/ 0 w 75"/>
                <a:gd name="T59" fmla="*/ 0 h 150"/>
                <a:gd name="T60" fmla="*/ 0 w 75"/>
                <a:gd name="T61" fmla="*/ 0 h 150"/>
                <a:gd name="T62" fmla="*/ 0 w 75"/>
                <a:gd name="T63" fmla="*/ 0 h 150"/>
                <a:gd name="T64" fmla="*/ 0 w 75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150">
                  <a:moveTo>
                    <a:pt x="37" y="0"/>
                  </a:moveTo>
                  <a:lnTo>
                    <a:pt x="29" y="2"/>
                  </a:lnTo>
                  <a:lnTo>
                    <a:pt x="22" y="5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6" y="117"/>
                  </a:lnTo>
                  <a:lnTo>
                    <a:pt x="11" y="128"/>
                  </a:lnTo>
                  <a:lnTo>
                    <a:pt x="16" y="136"/>
                  </a:lnTo>
                  <a:lnTo>
                    <a:pt x="22" y="145"/>
                  </a:lnTo>
                  <a:lnTo>
                    <a:pt x="29" y="148"/>
                  </a:lnTo>
                  <a:lnTo>
                    <a:pt x="37" y="149"/>
                  </a:lnTo>
                  <a:lnTo>
                    <a:pt x="43" y="148"/>
                  </a:lnTo>
                  <a:lnTo>
                    <a:pt x="52" y="145"/>
                  </a:lnTo>
                  <a:lnTo>
                    <a:pt x="58" y="136"/>
                  </a:lnTo>
                  <a:lnTo>
                    <a:pt x="63" y="128"/>
                  </a:lnTo>
                  <a:lnTo>
                    <a:pt x="68" y="117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60"/>
                  </a:lnTo>
                  <a:lnTo>
                    <a:pt x="71" y="45"/>
                  </a:lnTo>
                  <a:lnTo>
                    <a:pt x="68" y="32"/>
                  </a:lnTo>
                  <a:lnTo>
                    <a:pt x="63" y="21"/>
                  </a:lnTo>
                  <a:lnTo>
                    <a:pt x="58" y="13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6C201251-B86A-4DFD-952A-C89CDD433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477" y="2476164"/>
              <a:ext cx="138268" cy="181259"/>
            </a:xfrm>
            <a:custGeom>
              <a:avLst/>
              <a:gdLst>
                <a:gd name="T0" fmla="*/ 0 w 75"/>
                <a:gd name="T1" fmla="*/ 0 h 150"/>
                <a:gd name="T2" fmla="*/ 0 w 75"/>
                <a:gd name="T3" fmla="*/ 0 h 150"/>
                <a:gd name="T4" fmla="*/ 0 w 75"/>
                <a:gd name="T5" fmla="*/ 0 h 150"/>
                <a:gd name="T6" fmla="*/ 0 w 75"/>
                <a:gd name="T7" fmla="*/ 0 h 150"/>
                <a:gd name="T8" fmla="*/ 0 w 75"/>
                <a:gd name="T9" fmla="*/ 0 h 150"/>
                <a:gd name="T10" fmla="*/ 0 w 75"/>
                <a:gd name="T11" fmla="*/ 0 h 150"/>
                <a:gd name="T12" fmla="*/ 0 w 75"/>
                <a:gd name="T13" fmla="*/ 0 h 150"/>
                <a:gd name="T14" fmla="*/ 0 w 75"/>
                <a:gd name="T15" fmla="*/ 0 h 150"/>
                <a:gd name="T16" fmla="*/ 0 w 75"/>
                <a:gd name="T17" fmla="*/ 0 h 150"/>
                <a:gd name="T18" fmla="*/ 0 w 75"/>
                <a:gd name="T19" fmla="*/ 0 h 150"/>
                <a:gd name="T20" fmla="*/ 0 w 75"/>
                <a:gd name="T21" fmla="*/ 0 h 150"/>
                <a:gd name="T22" fmla="*/ 0 w 75"/>
                <a:gd name="T23" fmla="*/ 0 h 150"/>
                <a:gd name="T24" fmla="*/ 0 w 75"/>
                <a:gd name="T25" fmla="*/ 0 h 150"/>
                <a:gd name="T26" fmla="*/ 0 w 75"/>
                <a:gd name="T27" fmla="*/ 0 h 150"/>
                <a:gd name="T28" fmla="*/ 0 w 75"/>
                <a:gd name="T29" fmla="*/ 0 h 150"/>
                <a:gd name="T30" fmla="*/ 0 w 75"/>
                <a:gd name="T31" fmla="*/ 0 h 150"/>
                <a:gd name="T32" fmla="*/ 0 w 75"/>
                <a:gd name="T33" fmla="*/ 0 h 150"/>
                <a:gd name="T34" fmla="*/ 0 w 75"/>
                <a:gd name="T35" fmla="*/ 0 h 150"/>
                <a:gd name="T36" fmla="*/ 0 w 75"/>
                <a:gd name="T37" fmla="*/ 0 h 150"/>
                <a:gd name="T38" fmla="*/ 0 w 75"/>
                <a:gd name="T39" fmla="*/ 0 h 150"/>
                <a:gd name="T40" fmla="*/ 0 w 75"/>
                <a:gd name="T41" fmla="*/ 0 h 150"/>
                <a:gd name="T42" fmla="*/ 0 w 75"/>
                <a:gd name="T43" fmla="*/ 0 h 150"/>
                <a:gd name="T44" fmla="*/ 0 w 75"/>
                <a:gd name="T45" fmla="*/ 0 h 150"/>
                <a:gd name="T46" fmla="*/ 0 w 75"/>
                <a:gd name="T47" fmla="*/ 0 h 150"/>
                <a:gd name="T48" fmla="*/ 0 w 75"/>
                <a:gd name="T49" fmla="*/ 0 h 150"/>
                <a:gd name="T50" fmla="*/ 0 w 75"/>
                <a:gd name="T51" fmla="*/ 0 h 150"/>
                <a:gd name="T52" fmla="*/ 0 w 75"/>
                <a:gd name="T53" fmla="*/ 0 h 150"/>
                <a:gd name="T54" fmla="*/ 0 w 75"/>
                <a:gd name="T55" fmla="*/ 0 h 150"/>
                <a:gd name="T56" fmla="*/ 0 w 75"/>
                <a:gd name="T57" fmla="*/ 0 h 150"/>
                <a:gd name="T58" fmla="*/ 0 w 75"/>
                <a:gd name="T59" fmla="*/ 0 h 150"/>
                <a:gd name="T60" fmla="*/ 0 w 75"/>
                <a:gd name="T61" fmla="*/ 0 h 150"/>
                <a:gd name="T62" fmla="*/ 0 w 75"/>
                <a:gd name="T63" fmla="*/ 0 h 150"/>
                <a:gd name="T64" fmla="*/ 0 w 75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150">
                  <a:moveTo>
                    <a:pt x="37" y="0"/>
                  </a:moveTo>
                  <a:lnTo>
                    <a:pt x="29" y="2"/>
                  </a:lnTo>
                  <a:lnTo>
                    <a:pt x="22" y="5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6" y="117"/>
                  </a:lnTo>
                  <a:lnTo>
                    <a:pt x="11" y="128"/>
                  </a:lnTo>
                  <a:lnTo>
                    <a:pt x="16" y="136"/>
                  </a:lnTo>
                  <a:lnTo>
                    <a:pt x="22" y="145"/>
                  </a:lnTo>
                  <a:lnTo>
                    <a:pt x="29" y="148"/>
                  </a:lnTo>
                  <a:lnTo>
                    <a:pt x="37" y="149"/>
                  </a:lnTo>
                  <a:lnTo>
                    <a:pt x="43" y="148"/>
                  </a:lnTo>
                  <a:lnTo>
                    <a:pt x="52" y="145"/>
                  </a:lnTo>
                  <a:lnTo>
                    <a:pt x="58" y="136"/>
                  </a:lnTo>
                  <a:lnTo>
                    <a:pt x="63" y="128"/>
                  </a:lnTo>
                  <a:lnTo>
                    <a:pt x="68" y="117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60"/>
                  </a:lnTo>
                  <a:lnTo>
                    <a:pt x="71" y="45"/>
                  </a:lnTo>
                  <a:lnTo>
                    <a:pt x="68" y="32"/>
                  </a:lnTo>
                  <a:lnTo>
                    <a:pt x="63" y="21"/>
                  </a:lnTo>
                  <a:lnTo>
                    <a:pt x="58" y="13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7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F8CB609-5A1F-4D7D-9900-9A4B251D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673" y="2763527"/>
              <a:ext cx="97300" cy="128208"/>
            </a:xfrm>
            <a:custGeom>
              <a:avLst/>
              <a:gdLst>
                <a:gd name="T0" fmla="*/ 0 w 53"/>
                <a:gd name="T1" fmla="*/ 0 h 105"/>
                <a:gd name="T2" fmla="*/ 0 w 53"/>
                <a:gd name="T3" fmla="*/ 0 h 105"/>
                <a:gd name="T4" fmla="*/ 0 w 53"/>
                <a:gd name="T5" fmla="*/ 0 h 105"/>
                <a:gd name="T6" fmla="*/ 0 w 53"/>
                <a:gd name="T7" fmla="*/ 0 h 105"/>
                <a:gd name="T8" fmla="*/ 0 w 53"/>
                <a:gd name="T9" fmla="*/ 0 h 105"/>
                <a:gd name="T10" fmla="*/ 0 w 53"/>
                <a:gd name="T11" fmla="*/ 0 h 105"/>
                <a:gd name="T12" fmla="*/ 0 w 53"/>
                <a:gd name="T13" fmla="*/ 0 h 105"/>
                <a:gd name="T14" fmla="*/ 0 w 53"/>
                <a:gd name="T15" fmla="*/ 0 h 105"/>
                <a:gd name="T16" fmla="*/ 0 w 53"/>
                <a:gd name="T17" fmla="*/ 0 h 105"/>
                <a:gd name="T18" fmla="*/ 0 w 53"/>
                <a:gd name="T19" fmla="*/ 0 h 105"/>
                <a:gd name="T20" fmla="*/ 0 w 53"/>
                <a:gd name="T21" fmla="*/ 0 h 105"/>
                <a:gd name="T22" fmla="*/ 0 w 53"/>
                <a:gd name="T23" fmla="*/ 0 h 105"/>
                <a:gd name="T24" fmla="*/ 0 w 53"/>
                <a:gd name="T25" fmla="*/ 0 h 105"/>
                <a:gd name="T26" fmla="*/ 0 w 53"/>
                <a:gd name="T27" fmla="*/ 0 h 105"/>
                <a:gd name="T28" fmla="*/ 0 w 53"/>
                <a:gd name="T29" fmla="*/ 0 h 105"/>
                <a:gd name="T30" fmla="*/ 0 w 53"/>
                <a:gd name="T31" fmla="*/ 0 h 105"/>
                <a:gd name="T32" fmla="*/ 0 w 53"/>
                <a:gd name="T33" fmla="*/ 0 h 105"/>
                <a:gd name="T34" fmla="*/ 0 w 53"/>
                <a:gd name="T35" fmla="*/ 0 h 105"/>
                <a:gd name="T36" fmla="*/ 0 w 53"/>
                <a:gd name="T37" fmla="*/ 0 h 105"/>
                <a:gd name="T38" fmla="*/ 0 w 53"/>
                <a:gd name="T39" fmla="*/ 0 h 105"/>
                <a:gd name="T40" fmla="*/ 0 w 53"/>
                <a:gd name="T41" fmla="*/ 0 h 105"/>
                <a:gd name="T42" fmla="*/ 0 w 53"/>
                <a:gd name="T43" fmla="*/ 0 h 105"/>
                <a:gd name="T44" fmla="*/ 0 w 53"/>
                <a:gd name="T45" fmla="*/ 0 h 105"/>
                <a:gd name="T46" fmla="*/ 0 w 53"/>
                <a:gd name="T47" fmla="*/ 0 h 105"/>
                <a:gd name="T48" fmla="*/ 0 w 53"/>
                <a:gd name="T49" fmla="*/ 0 h 105"/>
                <a:gd name="T50" fmla="*/ 0 w 53"/>
                <a:gd name="T51" fmla="*/ 0 h 105"/>
                <a:gd name="T52" fmla="*/ 0 w 53"/>
                <a:gd name="T53" fmla="*/ 0 h 105"/>
                <a:gd name="T54" fmla="*/ 0 w 53"/>
                <a:gd name="T55" fmla="*/ 0 h 105"/>
                <a:gd name="T56" fmla="*/ 0 w 53"/>
                <a:gd name="T57" fmla="*/ 0 h 105"/>
                <a:gd name="T58" fmla="*/ 0 w 53"/>
                <a:gd name="T59" fmla="*/ 0 h 105"/>
                <a:gd name="T60" fmla="*/ 0 w 53"/>
                <a:gd name="T61" fmla="*/ 0 h 105"/>
                <a:gd name="T62" fmla="*/ 0 w 53"/>
                <a:gd name="T63" fmla="*/ 0 h 105"/>
                <a:gd name="T64" fmla="*/ 0 w 53"/>
                <a:gd name="T65" fmla="*/ 0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" h="105">
                  <a:moveTo>
                    <a:pt x="26" y="0"/>
                  </a:moveTo>
                  <a:lnTo>
                    <a:pt x="21" y="0"/>
                  </a:lnTo>
                  <a:lnTo>
                    <a:pt x="16" y="3"/>
                  </a:lnTo>
                  <a:lnTo>
                    <a:pt x="11" y="8"/>
                  </a:lnTo>
                  <a:lnTo>
                    <a:pt x="8" y="15"/>
                  </a:lnTo>
                  <a:lnTo>
                    <a:pt x="5" y="23"/>
                  </a:lnTo>
                  <a:lnTo>
                    <a:pt x="1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1" y="72"/>
                  </a:lnTo>
                  <a:lnTo>
                    <a:pt x="5" y="81"/>
                  </a:lnTo>
                  <a:lnTo>
                    <a:pt x="8" y="88"/>
                  </a:lnTo>
                  <a:lnTo>
                    <a:pt x="11" y="94"/>
                  </a:lnTo>
                  <a:lnTo>
                    <a:pt x="16" y="99"/>
                  </a:lnTo>
                  <a:lnTo>
                    <a:pt x="21" y="103"/>
                  </a:lnTo>
                  <a:lnTo>
                    <a:pt x="26" y="104"/>
                  </a:lnTo>
                  <a:lnTo>
                    <a:pt x="31" y="103"/>
                  </a:lnTo>
                  <a:lnTo>
                    <a:pt x="36" y="99"/>
                  </a:lnTo>
                  <a:lnTo>
                    <a:pt x="40" y="94"/>
                  </a:lnTo>
                  <a:lnTo>
                    <a:pt x="45" y="88"/>
                  </a:lnTo>
                  <a:lnTo>
                    <a:pt x="49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2" y="52"/>
                  </a:lnTo>
                  <a:lnTo>
                    <a:pt x="52" y="41"/>
                  </a:lnTo>
                  <a:lnTo>
                    <a:pt x="50" y="31"/>
                  </a:lnTo>
                  <a:lnTo>
                    <a:pt x="49" y="23"/>
                  </a:lnTo>
                  <a:lnTo>
                    <a:pt x="45" y="15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1" y="0"/>
                  </a:lnTo>
                  <a:lnTo>
                    <a:pt x="2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C680EEE1-3FA1-42E2-8776-69056B71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673" y="2763527"/>
              <a:ext cx="97300" cy="128208"/>
            </a:xfrm>
            <a:custGeom>
              <a:avLst/>
              <a:gdLst>
                <a:gd name="T0" fmla="*/ 0 w 53"/>
                <a:gd name="T1" fmla="*/ 0 h 105"/>
                <a:gd name="T2" fmla="*/ 0 w 53"/>
                <a:gd name="T3" fmla="*/ 0 h 105"/>
                <a:gd name="T4" fmla="*/ 0 w 53"/>
                <a:gd name="T5" fmla="*/ 0 h 105"/>
                <a:gd name="T6" fmla="*/ 0 w 53"/>
                <a:gd name="T7" fmla="*/ 0 h 105"/>
                <a:gd name="T8" fmla="*/ 0 w 53"/>
                <a:gd name="T9" fmla="*/ 0 h 105"/>
                <a:gd name="T10" fmla="*/ 0 w 53"/>
                <a:gd name="T11" fmla="*/ 0 h 105"/>
                <a:gd name="T12" fmla="*/ 0 w 53"/>
                <a:gd name="T13" fmla="*/ 0 h 105"/>
                <a:gd name="T14" fmla="*/ 0 w 53"/>
                <a:gd name="T15" fmla="*/ 0 h 105"/>
                <a:gd name="T16" fmla="*/ 0 w 53"/>
                <a:gd name="T17" fmla="*/ 0 h 105"/>
                <a:gd name="T18" fmla="*/ 0 w 53"/>
                <a:gd name="T19" fmla="*/ 0 h 105"/>
                <a:gd name="T20" fmla="*/ 0 w 53"/>
                <a:gd name="T21" fmla="*/ 0 h 105"/>
                <a:gd name="T22" fmla="*/ 0 w 53"/>
                <a:gd name="T23" fmla="*/ 0 h 105"/>
                <a:gd name="T24" fmla="*/ 0 w 53"/>
                <a:gd name="T25" fmla="*/ 0 h 105"/>
                <a:gd name="T26" fmla="*/ 0 w 53"/>
                <a:gd name="T27" fmla="*/ 0 h 105"/>
                <a:gd name="T28" fmla="*/ 0 w 53"/>
                <a:gd name="T29" fmla="*/ 0 h 105"/>
                <a:gd name="T30" fmla="*/ 0 w 53"/>
                <a:gd name="T31" fmla="*/ 0 h 105"/>
                <a:gd name="T32" fmla="*/ 0 w 53"/>
                <a:gd name="T33" fmla="*/ 0 h 105"/>
                <a:gd name="T34" fmla="*/ 0 w 53"/>
                <a:gd name="T35" fmla="*/ 0 h 105"/>
                <a:gd name="T36" fmla="*/ 0 w 53"/>
                <a:gd name="T37" fmla="*/ 0 h 105"/>
                <a:gd name="T38" fmla="*/ 0 w 53"/>
                <a:gd name="T39" fmla="*/ 0 h 105"/>
                <a:gd name="T40" fmla="*/ 0 w 53"/>
                <a:gd name="T41" fmla="*/ 0 h 105"/>
                <a:gd name="T42" fmla="*/ 0 w 53"/>
                <a:gd name="T43" fmla="*/ 0 h 105"/>
                <a:gd name="T44" fmla="*/ 0 w 53"/>
                <a:gd name="T45" fmla="*/ 0 h 105"/>
                <a:gd name="T46" fmla="*/ 0 w 53"/>
                <a:gd name="T47" fmla="*/ 0 h 105"/>
                <a:gd name="T48" fmla="*/ 0 w 53"/>
                <a:gd name="T49" fmla="*/ 0 h 105"/>
                <a:gd name="T50" fmla="*/ 0 w 53"/>
                <a:gd name="T51" fmla="*/ 0 h 105"/>
                <a:gd name="T52" fmla="*/ 0 w 53"/>
                <a:gd name="T53" fmla="*/ 0 h 105"/>
                <a:gd name="T54" fmla="*/ 0 w 53"/>
                <a:gd name="T55" fmla="*/ 0 h 105"/>
                <a:gd name="T56" fmla="*/ 0 w 53"/>
                <a:gd name="T57" fmla="*/ 0 h 105"/>
                <a:gd name="T58" fmla="*/ 0 w 53"/>
                <a:gd name="T59" fmla="*/ 0 h 105"/>
                <a:gd name="T60" fmla="*/ 0 w 53"/>
                <a:gd name="T61" fmla="*/ 0 h 105"/>
                <a:gd name="T62" fmla="*/ 0 w 53"/>
                <a:gd name="T63" fmla="*/ 0 h 105"/>
                <a:gd name="T64" fmla="*/ 0 w 53"/>
                <a:gd name="T65" fmla="*/ 0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" h="105">
                  <a:moveTo>
                    <a:pt x="26" y="0"/>
                  </a:moveTo>
                  <a:lnTo>
                    <a:pt x="21" y="0"/>
                  </a:lnTo>
                  <a:lnTo>
                    <a:pt x="16" y="3"/>
                  </a:lnTo>
                  <a:lnTo>
                    <a:pt x="11" y="8"/>
                  </a:lnTo>
                  <a:lnTo>
                    <a:pt x="8" y="15"/>
                  </a:lnTo>
                  <a:lnTo>
                    <a:pt x="5" y="23"/>
                  </a:lnTo>
                  <a:lnTo>
                    <a:pt x="1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1" y="72"/>
                  </a:lnTo>
                  <a:lnTo>
                    <a:pt x="5" y="81"/>
                  </a:lnTo>
                  <a:lnTo>
                    <a:pt x="8" y="88"/>
                  </a:lnTo>
                  <a:lnTo>
                    <a:pt x="11" y="94"/>
                  </a:lnTo>
                  <a:lnTo>
                    <a:pt x="16" y="99"/>
                  </a:lnTo>
                  <a:lnTo>
                    <a:pt x="21" y="103"/>
                  </a:lnTo>
                  <a:lnTo>
                    <a:pt x="26" y="104"/>
                  </a:lnTo>
                  <a:lnTo>
                    <a:pt x="31" y="103"/>
                  </a:lnTo>
                  <a:lnTo>
                    <a:pt x="36" y="99"/>
                  </a:lnTo>
                  <a:lnTo>
                    <a:pt x="40" y="94"/>
                  </a:lnTo>
                  <a:lnTo>
                    <a:pt x="45" y="88"/>
                  </a:lnTo>
                  <a:lnTo>
                    <a:pt x="49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2" y="52"/>
                  </a:lnTo>
                  <a:lnTo>
                    <a:pt x="52" y="41"/>
                  </a:lnTo>
                  <a:lnTo>
                    <a:pt x="50" y="31"/>
                  </a:lnTo>
                  <a:lnTo>
                    <a:pt x="49" y="23"/>
                  </a:lnTo>
                  <a:lnTo>
                    <a:pt x="45" y="15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1" y="0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FC9E5E4-4241-4B6F-8A7E-08C5BE3D7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809" y="3002259"/>
              <a:ext cx="133147" cy="167997"/>
            </a:xfrm>
            <a:custGeom>
              <a:avLst/>
              <a:gdLst>
                <a:gd name="T0" fmla="*/ 0 w 69"/>
                <a:gd name="T1" fmla="*/ 0 h 136"/>
                <a:gd name="T2" fmla="*/ 0 w 69"/>
                <a:gd name="T3" fmla="*/ 0 h 136"/>
                <a:gd name="T4" fmla="*/ 0 w 69"/>
                <a:gd name="T5" fmla="*/ 0 h 136"/>
                <a:gd name="T6" fmla="*/ 0 w 69"/>
                <a:gd name="T7" fmla="*/ 0 h 136"/>
                <a:gd name="T8" fmla="*/ 0 w 69"/>
                <a:gd name="T9" fmla="*/ 0 h 136"/>
                <a:gd name="T10" fmla="*/ 0 w 69"/>
                <a:gd name="T11" fmla="*/ 0 h 136"/>
                <a:gd name="T12" fmla="*/ 0 w 69"/>
                <a:gd name="T13" fmla="*/ 0 h 136"/>
                <a:gd name="T14" fmla="*/ 0 w 69"/>
                <a:gd name="T15" fmla="*/ 0 h 136"/>
                <a:gd name="T16" fmla="*/ 0 w 69"/>
                <a:gd name="T17" fmla="*/ 0 h 136"/>
                <a:gd name="T18" fmla="*/ 0 w 69"/>
                <a:gd name="T19" fmla="*/ 0 h 136"/>
                <a:gd name="T20" fmla="*/ 0 w 69"/>
                <a:gd name="T21" fmla="*/ 0 h 136"/>
                <a:gd name="T22" fmla="*/ 0 w 69"/>
                <a:gd name="T23" fmla="*/ 0 h 136"/>
                <a:gd name="T24" fmla="*/ 0 w 69"/>
                <a:gd name="T25" fmla="*/ 0 h 136"/>
                <a:gd name="T26" fmla="*/ 0 w 69"/>
                <a:gd name="T27" fmla="*/ 0 h 136"/>
                <a:gd name="T28" fmla="*/ 0 w 69"/>
                <a:gd name="T29" fmla="*/ 0 h 136"/>
                <a:gd name="T30" fmla="*/ 0 w 69"/>
                <a:gd name="T31" fmla="*/ 0 h 136"/>
                <a:gd name="T32" fmla="*/ 0 w 69"/>
                <a:gd name="T33" fmla="*/ 0 h 136"/>
                <a:gd name="T34" fmla="*/ 0 w 69"/>
                <a:gd name="T35" fmla="*/ 0 h 136"/>
                <a:gd name="T36" fmla="*/ 0 w 69"/>
                <a:gd name="T37" fmla="*/ 0 h 136"/>
                <a:gd name="T38" fmla="*/ 0 w 69"/>
                <a:gd name="T39" fmla="*/ 0 h 136"/>
                <a:gd name="T40" fmla="*/ 0 w 69"/>
                <a:gd name="T41" fmla="*/ 0 h 136"/>
                <a:gd name="T42" fmla="*/ 0 w 69"/>
                <a:gd name="T43" fmla="*/ 0 h 136"/>
                <a:gd name="T44" fmla="*/ 0 w 69"/>
                <a:gd name="T45" fmla="*/ 0 h 136"/>
                <a:gd name="T46" fmla="*/ 0 w 69"/>
                <a:gd name="T47" fmla="*/ 0 h 136"/>
                <a:gd name="T48" fmla="*/ 0 w 69"/>
                <a:gd name="T49" fmla="*/ 0 h 136"/>
                <a:gd name="T50" fmla="*/ 0 w 69"/>
                <a:gd name="T51" fmla="*/ 0 h 136"/>
                <a:gd name="T52" fmla="*/ 0 w 69"/>
                <a:gd name="T53" fmla="*/ 0 h 136"/>
                <a:gd name="T54" fmla="*/ 0 w 69"/>
                <a:gd name="T55" fmla="*/ 0 h 136"/>
                <a:gd name="T56" fmla="*/ 0 w 69"/>
                <a:gd name="T57" fmla="*/ 0 h 136"/>
                <a:gd name="T58" fmla="*/ 0 w 69"/>
                <a:gd name="T59" fmla="*/ 0 h 136"/>
                <a:gd name="T60" fmla="*/ 0 w 69"/>
                <a:gd name="T61" fmla="*/ 0 h 136"/>
                <a:gd name="T62" fmla="*/ 0 w 69"/>
                <a:gd name="T63" fmla="*/ 0 h 136"/>
                <a:gd name="T64" fmla="*/ 0 w 69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136">
                  <a:moveTo>
                    <a:pt x="34" y="0"/>
                  </a:moveTo>
                  <a:lnTo>
                    <a:pt x="26" y="2"/>
                  </a:lnTo>
                  <a:lnTo>
                    <a:pt x="20" y="5"/>
                  </a:lnTo>
                  <a:lnTo>
                    <a:pt x="15" y="12"/>
                  </a:lnTo>
                  <a:lnTo>
                    <a:pt x="10" y="20"/>
                  </a:lnTo>
                  <a:lnTo>
                    <a:pt x="5" y="29"/>
                  </a:lnTo>
                  <a:lnTo>
                    <a:pt x="2" y="41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5" y="106"/>
                  </a:lnTo>
                  <a:lnTo>
                    <a:pt x="10" y="116"/>
                  </a:lnTo>
                  <a:lnTo>
                    <a:pt x="15" y="124"/>
                  </a:lnTo>
                  <a:lnTo>
                    <a:pt x="20" y="130"/>
                  </a:lnTo>
                  <a:lnTo>
                    <a:pt x="26" y="133"/>
                  </a:lnTo>
                  <a:lnTo>
                    <a:pt x="34" y="135"/>
                  </a:lnTo>
                  <a:lnTo>
                    <a:pt x="41" y="133"/>
                  </a:lnTo>
                  <a:lnTo>
                    <a:pt x="47" y="130"/>
                  </a:lnTo>
                  <a:lnTo>
                    <a:pt x="52" y="124"/>
                  </a:lnTo>
                  <a:lnTo>
                    <a:pt x="57" y="116"/>
                  </a:lnTo>
                  <a:lnTo>
                    <a:pt x="62" y="106"/>
                  </a:lnTo>
                  <a:lnTo>
                    <a:pt x="65" y="94"/>
                  </a:lnTo>
                  <a:lnTo>
                    <a:pt x="67" y="81"/>
                  </a:lnTo>
                  <a:lnTo>
                    <a:pt x="68" y="68"/>
                  </a:lnTo>
                  <a:lnTo>
                    <a:pt x="67" y="54"/>
                  </a:lnTo>
                  <a:lnTo>
                    <a:pt x="65" y="41"/>
                  </a:lnTo>
                  <a:lnTo>
                    <a:pt x="62" y="29"/>
                  </a:lnTo>
                  <a:lnTo>
                    <a:pt x="57" y="20"/>
                  </a:lnTo>
                  <a:lnTo>
                    <a:pt x="52" y="12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BAD04BB0-53BB-4C7E-915B-83968B5D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809" y="3002259"/>
              <a:ext cx="133147" cy="167997"/>
            </a:xfrm>
            <a:custGeom>
              <a:avLst/>
              <a:gdLst>
                <a:gd name="T0" fmla="*/ 0 w 69"/>
                <a:gd name="T1" fmla="*/ 0 h 136"/>
                <a:gd name="T2" fmla="*/ 0 w 69"/>
                <a:gd name="T3" fmla="*/ 0 h 136"/>
                <a:gd name="T4" fmla="*/ 0 w 69"/>
                <a:gd name="T5" fmla="*/ 0 h 136"/>
                <a:gd name="T6" fmla="*/ 0 w 69"/>
                <a:gd name="T7" fmla="*/ 0 h 136"/>
                <a:gd name="T8" fmla="*/ 0 w 69"/>
                <a:gd name="T9" fmla="*/ 0 h 136"/>
                <a:gd name="T10" fmla="*/ 0 w 69"/>
                <a:gd name="T11" fmla="*/ 0 h 136"/>
                <a:gd name="T12" fmla="*/ 0 w 69"/>
                <a:gd name="T13" fmla="*/ 0 h 136"/>
                <a:gd name="T14" fmla="*/ 0 w 69"/>
                <a:gd name="T15" fmla="*/ 0 h 136"/>
                <a:gd name="T16" fmla="*/ 0 w 69"/>
                <a:gd name="T17" fmla="*/ 0 h 136"/>
                <a:gd name="T18" fmla="*/ 0 w 69"/>
                <a:gd name="T19" fmla="*/ 0 h 136"/>
                <a:gd name="T20" fmla="*/ 0 w 69"/>
                <a:gd name="T21" fmla="*/ 0 h 136"/>
                <a:gd name="T22" fmla="*/ 0 w 69"/>
                <a:gd name="T23" fmla="*/ 0 h 136"/>
                <a:gd name="T24" fmla="*/ 0 w 69"/>
                <a:gd name="T25" fmla="*/ 0 h 136"/>
                <a:gd name="T26" fmla="*/ 0 w 69"/>
                <a:gd name="T27" fmla="*/ 0 h 136"/>
                <a:gd name="T28" fmla="*/ 0 w 69"/>
                <a:gd name="T29" fmla="*/ 0 h 136"/>
                <a:gd name="T30" fmla="*/ 0 w 69"/>
                <a:gd name="T31" fmla="*/ 0 h 136"/>
                <a:gd name="T32" fmla="*/ 0 w 69"/>
                <a:gd name="T33" fmla="*/ 0 h 136"/>
                <a:gd name="T34" fmla="*/ 0 w 69"/>
                <a:gd name="T35" fmla="*/ 0 h 136"/>
                <a:gd name="T36" fmla="*/ 0 w 69"/>
                <a:gd name="T37" fmla="*/ 0 h 136"/>
                <a:gd name="T38" fmla="*/ 0 w 69"/>
                <a:gd name="T39" fmla="*/ 0 h 136"/>
                <a:gd name="T40" fmla="*/ 0 w 69"/>
                <a:gd name="T41" fmla="*/ 0 h 136"/>
                <a:gd name="T42" fmla="*/ 0 w 69"/>
                <a:gd name="T43" fmla="*/ 0 h 136"/>
                <a:gd name="T44" fmla="*/ 0 w 69"/>
                <a:gd name="T45" fmla="*/ 0 h 136"/>
                <a:gd name="T46" fmla="*/ 0 w 69"/>
                <a:gd name="T47" fmla="*/ 0 h 136"/>
                <a:gd name="T48" fmla="*/ 0 w 69"/>
                <a:gd name="T49" fmla="*/ 0 h 136"/>
                <a:gd name="T50" fmla="*/ 0 w 69"/>
                <a:gd name="T51" fmla="*/ 0 h 136"/>
                <a:gd name="T52" fmla="*/ 0 w 69"/>
                <a:gd name="T53" fmla="*/ 0 h 136"/>
                <a:gd name="T54" fmla="*/ 0 w 69"/>
                <a:gd name="T55" fmla="*/ 0 h 136"/>
                <a:gd name="T56" fmla="*/ 0 w 69"/>
                <a:gd name="T57" fmla="*/ 0 h 136"/>
                <a:gd name="T58" fmla="*/ 0 w 69"/>
                <a:gd name="T59" fmla="*/ 0 h 136"/>
                <a:gd name="T60" fmla="*/ 0 w 69"/>
                <a:gd name="T61" fmla="*/ 0 h 136"/>
                <a:gd name="T62" fmla="*/ 0 w 69"/>
                <a:gd name="T63" fmla="*/ 0 h 136"/>
                <a:gd name="T64" fmla="*/ 0 w 69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136">
                  <a:moveTo>
                    <a:pt x="34" y="0"/>
                  </a:moveTo>
                  <a:lnTo>
                    <a:pt x="26" y="2"/>
                  </a:lnTo>
                  <a:lnTo>
                    <a:pt x="20" y="5"/>
                  </a:lnTo>
                  <a:lnTo>
                    <a:pt x="15" y="12"/>
                  </a:lnTo>
                  <a:lnTo>
                    <a:pt x="10" y="20"/>
                  </a:lnTo>
                  <a:lnTo>
                    <a:pt x="5" y="29"/>
                  </a:lnTo>
                  <a:lnTo>
                    <a:pt x="2" y="41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5" y="106"/>
                  </a:lnTo>
                  <a:lnTo>
                    <a:pt x="10" y="116"/>
                  </a:lnTo>
                  <a:lnTo>
                    <a:pt x="15" y="124"/>
                  </a:lnTo>
                  <a:lnTo>
                    <a:pt x="20" y="130"/>
                  </a:lnTo>
                  <a:lnTo>
                    <a:pt x="26" y="133"/>
                  </a:lnTo>
                  <a:lnTo>
                    <a:pt x="34" y="135"/>
                  </a:lnTo>
                  <a:lnTo>
                    <a:pt x="41" y="133"/>
                  </a:lnTo>
                  <a:lnTo>
                    <a:pt x="47" y="130"/>
                  </a:lnTo>
                  <a:lnTo>
                    <a:pt x="52" y="124"/>
                  </a:lnTo>
                  <a:lnTo>
                    <a:pt x="57" y="116"/>
                  </a:lnTo>
                  <a:lnTo>
                    <a:pt x="62" y="106"/>
                  </a:lnTo>
                  <a:lnTo>
                    <a:pt x="65" y="94"/>
                  </a:lnTo>
                  <a:lnTo>
                    <a:pt x="67" y="81"/>
                  </a:lnTo>
                  <a:lnTo>
                    <a:pt x="68" y="68"/>
                  </a:lnTo>
                  <a:lnTo>
                    <a:pt x="67" y="54"/>
                  </a:lnTo>
                  <a:lnTo>
                    <a:pt x="65" y="41"/>
                  </a:lnTo>
                  <a:lnTo>
                    <a:pt x="62" y="29"/>
                  </a:lnTo>
                  <a:lnTo>
                    <a:pt x="57" y="20"/>
                  </a:lnTo>
                  <a:lnTo>
                    <a:pt x="52" y="12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1929C036-B783-4367-A75A-4B63916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278" y="3258674"/>
              <a:ext cx="122905" cy="154734"/>
            </a:xfrm>
            <a:custGeom>
              <a:avLst/>
              <a:gdLst>
                <a:gd name="T0" fmla="*/ 0 w 65"/>
                <a:gd name="T1" fmla="*/ 0 h 126"/>
                <a:gd name="T2" fmla="*/ 0 w 65"/>
                <a:gd name="T3" fmla="*/ 0 h 126"/>
                <a:gd name="T4" fmla="*/ 0 w 65"/>
                <a:gd name="T5" fmla="*/ 0 h 126"/>
                <a:gd name="T6" fmla="*/ 0 w 65"/>
                <a:gd name="T7" fmla="*/ 0 h 126"/>
                <a:gd name="T8" fmla="*/ 0 w 65"/>
                <a:gd name="T9" fmla="*/ 0 h 126"/>
                <a:gd name="T10" fmla="*/ 0 w 65"/>
                <a:gd name="T11" fmla="*/ 0 h 126"/>
                <a:gd name="T12" fmla="*/ 0 w 65"/>
                <a:gd name="T13" fmla="*/ 0 h 126"/>
                <a:gd name="T14" fmla="*/ 0 w 65"/>
                <a:gd name="T15" fmla="*/ 0 h 126"/>
                <a:gd name="T16" fmla="*/ 0 w 65"/>
                <a:gd name="T17" fmla="*/ 0 h 126"/>
                <a:gd name="T18" fmla="*/ 0 w 65"/>
                <a:gd name="T19" fmla="*/ 0 h 126"/>
                <a:gd name="T20" fmla="*/ 0 w 65"/>
                <a:gd name="T21" fmla="*/ 0 h 126"/>
                <a:gd name="T22" fmla="*/ 0 w 65"/>
                <a:gd name="T23" fmla="*/ 0 h 126"/>
                <a:gd name="T24" fmla="*/ 0 w 65"/>
                <a:gd name="T25" fmla="*/ 0 h 126"/>
                <a:gd name="T26" fmla="*/ 0 w 65"/>
                <a:gd name="T27" fmla="*/ 0 h 126"/>
                <a:gd name="T28" fmla="*/ 0 w 65"/>
                <a:gd name="T29" fmla="*/ 0 h 126"/>
                <a:gd name="T30" fmla="*/ 0 w 65"/>
                <a:gd name="T31" fmla="*/ 0 h 126"/>
                <a:gd name="T32" fmla="*/ 0 w 65"/>
                <a:gd name="T33" fmla="*/ 0 h 126"/>
                <a:gd name="T34" fmla="*/ 0 w 65"/>
                <a:gd name="T35" fmla="*/ 0 h 126"/>
                <a:gd name="T36" fmla="*/ 0 w 65"/>
                <a:gd name="T37" fmla="*/ 0 h 126"/>
                <a:gd name="T38" fmla="*/ 0 w 65"/>
                <a:gd name="T39" fmla="*/ 0 h 126"/>
                <a:gd name="T40" fmla="*/ 0 w 65"/>
                <a:gd name="T41" fmla="*/ 0 h 126"/>
                <a:gd name="T42" fmla="*/ 0 w 65"/>
                <a:gd name="T43" fmla="*/ 0 h 126"/>
                <a:gd name="T44" fmla="*/ 0 w 65"/>
                <a:gd name="T45" fmla="*/ 0 h 126"/>
                <a:gd name="T46" fmla="*/ 0 w 65"/>
                <a:gd name="T47" fmla="*/ 0 h 126"/>
                <a:gd name="T48" fmla="*/ 0 w 65"/>
                <a:gd name="T49" fmla="*/ 0 h 126"/>
                <a:gd name="T50" fmla="*/ 0 w 65"/>
                <a:gd name="T51" fmla="*/ 0 h 126"/>
                <a:gd name="T52" fmla="*/ 0 w 65"/>
                <a:gd name="T53" fmla="*/ 0 h 126"/>
                <a:gd name="T54" fmla="*/ 0 w 65"/>
                <a:gd name="T55" fmla="*/ 0 h 126"/>
                <a:gd name="T56" fmla="*/ 0 w 65"/>
                <a:gd name="T57" fmla="*/ 0 h 126"/>
                <a:gd name="T58" fmla="*/ 0 w 65"/>
                <a:gd name="T59" fmla="*/ 0 h 126"/>
                <a:gd name="T60" fmla="*/ 0 w 65"/>
                <a:gd name="T61" fmla="*/ 0 h 126"/>
                <a:gd name="T62" fmla="*/ 0 w 65"/>
                <a:gd name="T63" fmla="*/ 0 h 126"/>
                <a:gd name="T64" fmla="*/ 0 w 65"/>
                <a:gd name="T65" fmla="*/ 0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126">
                  <a:moveTo>
                    <a:pt x="31" y="0"/>
                  </a:moveTo>
                  <a:lnTo>
                    <a:pt x="25" y="0"/>
                  </a:lnTo>
                  <a:lnTo>
                    <a:pt x="18" y="5"/>
                  </a:lnTo>
                  <a:lnTo>
                    <a:pt x="13" y="10"/>
                  </a:lnTo>
                  <a:lnTo>
                    <a:pt x="9" y="18"/>
                  </a:lnTo>
                  <a:lnTo>
                    <a:pt x="5" y="27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7"/>
                  </a:lnTo>
                  <a:lnTo>
                    <a:pt x="9" y="107"/>
                  </a:lnTo>
                  <a:lnTo>
                    <a:pt x="13" y="115"/>
                  </a:lnTo>
                  <a:lnTo>
                    <a:pt x="18" y="120"/>
                  </a:lnTo>
                  <a:lnTo>
                    <a:pt x="25" y="125"/>
                  </a:lnTo>
                  <a:lnTo>
                    <a:pt x="31" y="125"/>
                  </a:lnTo>
                  <a:lnTo>
                    <a:pt x="38" y="125"/>
                  </a:lnTo>
                  <a:lnTo>
                    <a:pt x="44" y="120"/>
                  </a:lnTo>
                  <a:lnTo>
                    <a:pt x="49" y="115"/>
                  </a:lnTo>
                  <a:lnTo>
                    <a:pt x="54" y="107"/>
                  </a:lnTo>
                  <a:lnTo>
                    <a:pt x="57" y="97"/>
                  </a:lnTo>
                  <a:lnTo>
                    <a:pt x="61" y="88"/>
                  </a:lnTo>
                  <a:lnTo>
                    <a:pt x="62" y="75"/>
                  </a:lnTo>
                  <a:lnTo>
                    <a:pt x="64" y="63"/>
                  </a:lnTo>
                  <a:lnTo>
                    <a:pt x="62" y="50"/>
                  </a:lnTo>
                  <a:lnTo>
                    <a:pt x="61" y="37"/>
                  </a:lnTo>
                  <a:lnTo>
                    <a:pt x="57" y="27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5"/>
                  </a:lnTo>
                  <a:lnTo>
                    <a:pt x="38" y="0"/>
                  </a:lnTo>
                  <a:lnTo>
                    <a:pt x="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F8C806BA-CBE8-44C9-9CE4-8B0555711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278" y="3258674"/>
              <a:ext cx="122905" cy="154734"/>
            </a:xfrm>
            <a:custGeom>
              <a:avLst/>
              <a:gdLst>
                <a:gd name="T0" fmla="*/ 0 w 65"/>
                <a:gd name="T1" fmla="*/ 0 h 126"/>
                <a:gd name="T2" fmla="*/ 0 w 65"/>
                <a:gd name="T3" fmla="*/ 0 h 126"/>
                <a:gd name="T4" fmla="*/ 0 w 65"/>
                <a:gd name="T5" fmla="*/ 0 h 126"/>
                <a:gd name="T6" fmla="*/ 0 w 65"/>
                <a:gd name="T7" fmla="*/ 0 h 126"/>
                <a:gd name="T8" fmla="*/ 0 w 65"/>
                <a:gd name="T9" fmla="*/ 0 h 126"/>
                <a:gd name="T10" fmla="*/ 0 w 65"/>
                <a:gd name="T11" fmla="*/ 0 h 126"/>
                <a:gd name="T12" fmla="*/ 0 w 65"/>
                <a:gd name="T13" fmla="*/ 0 h 126"/>
                <a:gd name="T14" fmla="*/ 0 w 65"/>
                <a:gd name="T15" fmla="*/ 0 h 126"/>
                <a:gd name="T16" fmla="*/ 0 w 65"/>
                <a:gd name="T17" fmla="*/ 0 h 126"/>
                <a:gd name="T18" fmla="*/ 0 w 65"/>
                <a:gd name="T19" fmla="*/ 0 h 126"/>
                <a:gd name="T20" fmla="*/ 0 w 65"/>
                <a:gd name="T21" fmla="*/ 0 h 126"/>
                <a:gd name="T22" fmla="*/ 0 w 65"/>
                <a:gd name="T23" fmla="*/ 0 h 126"/>
                <a:gd name="T24" fmla="*/ 0 w 65"/>
                <a:gd name="T25" fmla="*/ 0 h 126"/>
                <a:gd name="T26" fmla="*/ 0 w 65"/>
                <a:gd name="T27" fmla="*/ 0 h 126"/>
                <a:gd name="T28" fmla="*/ 0 w 65"/>
                <a:gd name="T29" fmla="*/ 0 h 126"/>
                <a:gd name="T30" fmla="*/ 0 w 65"/>
                <a:gd name="T31" fmla="*/ 0 h 126"/>
                <a:gd name="T32" fmla="*/ 0 w 65"/>
                <a:gd name="T33" fmla="*/ 0 h 126"/>
                <a:gd name="T34" fmla="*/ 0 w 65"/>
                <a:gd name="T35" fmla="*/ 0 h 126"/>
                <a:gd name="T36" fmla="*/ 0 w 65"/>
                <a:gd name="T37" fmla="*/ 0 h 126"/>
                <a:gd name="T38" fmla="*/ 0 w 65"/>
                <a:gd name="T39" fmla="*/ 0 h 126"/>
                <a:gd name="T40" fmla="*/ 0 w 65"/>
                <a:gd name="T41" fmla="*/ 0 h 126"/>
                <a:gd name="T42" fmla="*/ 0 w 65"/>
                <a:gd name="T43" fmla="*/ 0 h 126"/>
                <a:gd name="T44" fmla="*/ 0 w 65"/>
                <a:gd name="T45" fmla="*/ 0 h 126"/>
                <a:gd name="T46" fmla="*/ 0 w 65"/>
                <a:gd name="T47" fmla="*/ 0 h 126"/>
                <a:gd name="T48" fmla="*/ 0 w 65"/>
                <a:gd name="T49" fmla="*/ 0 h 126"/>
                <a:gd name="T50" fmla="*/ 0 w 65"/>
                <a:gd name="T51" fmla="*/ 0 h 126"/>
                <a:gd name="T52" fmla="*/ 0 w 65"/>
                <a:gd name="T53" fmla="*/ 0 h 126"/>
                <a:gd name="T54" fmla="*/ 0 w 65"/>
                <a:gd name="T55" fmla="*/ 0 h 126"/>
                <a:gd name="T56" fmla="*/ 0 w 65"/>
                <a:gd name="T57" fmla="*/ 0 h 126"/>
                <a:gd name="T58" fmla="*/ 0 w 65"/>
                <a:gd name="T59" fmla="*/ 0 h 126"/>
                <a:gd name="T60" fmla="*/ 0 w 65"/>
                <a:gd name="T61" fmla="*/ 0 h 126"/>
                <a:gd name="T62" fmla="*/ 0 w 65"/>
                <a:gd name="T63" fmla="*/ 0 h 126"/>
                <a:gd name="T64" fmla="*/ 0 w 65"/>
                <a:gd name="T65" fmla="*/ 0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126">
                  <a:moveTo>
                    <a:pt x="31" y="0"/>
                  </a:moveTo>
                  <a:lnTo>
                    <a:pt x="25" y="0"/>
                  </a:lnTo>
                  <a:lnTo>
                    <a:pt x="18" y="5"/>
                  </a:lnTo>
                  <a:lnTo>
                    <a:pt x="13" y="10"/>
                  </a:lnTo>
                  <a:lnTo>
                    <a:pt x="9" y="18"/>
                  </a:lnTo>
                  <a:lnTo>
                    <a:pt x="5" y="27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7"/>
                  </a:lnTo>
                  <a:lnTo>
                    <a:pt x="9" y="107"/>
                  </a:lnTo>
                  <a:lnTo>
                    <a:pt x="13" y="115"/>
                  </a:lnTo>
                  <a:lnTo>
                    <a:pt x="18" y="120"/>
                  </a:lnTo>
                  <a:lnTo>
                    <a:pt x="25" y="125"/>
                  </a:lnTo>
                  <a:lnTo>
                    <a:pt x="31" y="125"/>
                  </a:lnTo>
                  <a:lnTo>
                    <a:pt x="38" y="125"/>
                  </a:lnTo>
                  <a:lnTo>
                    <a:pt x="44" y="120"/>
                  </a:lnTo>
                  <a:lnTo>
                    <a:pt x="49" y="115"/>
                  </a:lnTo>
                  <a:lnTo>
                    <a:pt x="54" y="107"/>
                  </a:lnTo>
                  <a:lnTo>
                    <a:pt x="57" y="97"/>
                  </a:lnTo>
                  <a:lnTo>
                    <a:pt x="61" y="88"/>
                  </a:lnTo>
                  <a:lnTo>
                    <a:pt x="62" y="75"/>
                  </a:lnTo>
                  <a:lnTo>
                    <a:pt x="64" y="63"/>
                  </a:lnTo>
                  <a:lnTo>
                    <a:pt x="62" y="50"/>
                  </a:lnTo>
                  <a:lnTo>
                    <a:pt x="61" y="37"/>
                  </a:lnTo>
                  <a:lnTo>
                    <a:pt x="57" y="27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5"/>
                  </a:lnTo>
                  <a:lnTo>
                    <a:pt x="38" y="0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50D3BB3-CBD3-4F3C-9319-8251E4F91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612" y="2325852"/>
              <a:ext cx="1592645" cy="1746280"/>
            </a:xfrm>
            <a:custGeom>
              <a:avLst/>
              <a:gdLst>
                <a:gd name="T0" fmla="*/ 0 w 839"/>
                <a:gd name="T1" fmla="*/ 0 h 1429"/>
                <a:gd name="T2" fmla="*/ 0 w 839"/>
                <a:gd name="T3" fmla="*/ 0 h 1429"/>
                <a:gd name="T4" fmla="*/ 0 w 839"/>
                <a:gd name="T5" fmla="*/ 0 h 1429"/>
                <a:gd name="T6" fmla="*/ 0 w 839"/>
                <a:gd name="T7" fmla="*/ 0 h 1429"/>
                <a:gd name="T8" fmla="*/ 0 w 839"/>
                <a:gd name="T9" fmla="*/ 0 h 1429"/>
                <a:gd name="T10" fmla="*/ 0 w 839"/>
                <a:gd name="T11" fmla="*/ 0 h 1429"/>
                <a:gd name="T12" fmla="*/ 0 w 839"/>
                <a:gd name="T13" fmla="*/ 0 h 1429"/>
                <a:gd name="T14" fmla="*/ 0 w 839"/>
                <a:gd name="T15" fmla="*/ 0 h 1429"/>
                <a:gd name="T16" fmla="*/ 0 w 839"/>
                <a:gd name="T17" fmla="*/ 0 h 1429"/>
                <a:gd name="T18" fmla="*/ 0 w 839"/>
                <a:gd name="T19" fmla="*/ 0 h 1429"/>
                <a:gd name="T20" fmla="*/ 0 w 839"/>
                <a:gd name="T21" fmla="*/ 0 h 1429"/>
                <a:gd name="T22" fmla="*/ 0 w 839"/>
                <a:gd name="T23" fmla="*/ 0 h 1429"/>
                <a:gd name="T24" fmla="*/ 0 w 839"/>
                <a:gd name="T25" fmla="*/ 0 h 1429"/>
                <a:gd name="T26" fmla="*/ 0 w 839"/>
                <a:gd name="T27" fmla="*/ 0 h 1429"/>
                <a:gd name="T28" fmla="*/ 0 w 839"/>
                <a:gd name="T29" fmla="*/ 0 h 1429"/>
                <a:gd name="T30" fmla="*/ 0 w 839"/>
                <a:gd name="T31" fmla="*/ 0 h 1429"/>
                <a:gd name="T32" fmla="*/ 0 w 839"/>
                <a:gd name="T33" fmla="*/ 0 h 1429"/>
                <a:gd name="T34" fmla="*/ 0 w 839"/>
                <a:gd name="T35" fmla="*/ 0 h 1429"/>
                <a:gd name="T36" fmla="*/ 0 w 839"/>
                <a:gd name="T37" fmla="*/ 0 h 1429"/>
                <a:gd name="T38" fmla="*/ 0 w 839"/>
                <a:gd name="T39" fmla="*/ 0 h 1429"/>
                <a:gd name="T40" fmla="*/ 0 w 839"/>
                <a:gd name="T41" fmla="*/ 0 h 1429"/>
                <a:gd name="T42" fmla="*/ 0 w 839"/>
                <a:gd name="T43" fmla="*/ 0 h 1429"/>
                <a:gd name="T44" fmla="*/ 0 w 839"/>
                <a:gd name="T45" fmla="*/ 0 h 1429"/>
                <a:gd name="T46" fmla="*/ 0 w 839"/>
                <a:gd name="T47" fmla="*/ 0 h 1429"/>
                <a:gd name="T48" fmla="*/ 0 w 839"/>
                <a:gd name="T49" fmla="*/ 0 h 1429"/>
                <a:gd name="T50" fmla="*/ 0 w 839"/>
                <a:gd name="T51" fmla="*/ 0 h 1429"/>
                <a:gd name="T52" fmla="*/ 0 w 839"/>
                <a:gd name="T53" fmla="*/ 0 h 1429"/>
                <a:gd name="T54" fmla="*/ 0 w 839"/>
                <a:gd name="T55" fmla="*/ 0 h 1429"/>
                <a:gd name="T56" fmla="*/ 0 w 839"/>
                <a:gd name="T57" fmla="*/ 0 h 1429"/>
                <a:gd name="T58" fmla="*/ 0 w 839"/>
                <a:gd name="T59" fmla="*/ 0 h 1429"/>
                <a:gd name="T60" fmla="*/ 0 w 839"/>
                <a:gd name="T61" fmla="*/ 0 h 1429"/>
                <a:gd name="T62" fmla="*/ 0 w 839"/>
                <a:gd name="T63" fmla="*/ 0 h 1429"/>
                <a:gd name="T64" fmla="*/ 0 w 839"/>
                <a:gd name="T65" fmla="*/ 0 h 1429"/>
                <a:gd name="T66" fmla="*/ 0 w 839"/>
                <a:gd name="T67" fmla="*/ 0 h 1429"/>
                <a:gd name="T68" fmla="*/ 0 w 839"/>
                <a:gd name="T69" fmla="*/ 0 h 1429"/>
                <a:gd name="T70" fmla="*/ 0 w 839"/>
                <a:gd name="T71" fmla="*/ 0 h 1429"/>
                <a:gd name="T72" fmla="*/ 0 w 839"/>
                <a:gd name="T73" fmla="*/ 0 h 1429"/>
                <a:gd name="T74" fmla="*/ 0 w 839"/>
                <a:gd name="T75" fmla="*/ 0 h 1429"/>
                <a:gd name="T76" fmla="*/ 0 w 839"/>
                <a:gd name="T77" fmla="*/ 0 h 1429"/>
                <a:gd name="T78" fmla="*/ 0 w 839"/>
                <a:gd name="T79" fmla="*/ 0 h 1429"/>
                <a:gd name="T80" fmla="*/ 0 w 839"/>
                <a:gd name="T81" fmla="*/ 0 h 1429"/>
                <a:gd name="T82" fmla="*/ 0 w 839"/>
                <a:gd name="T83" fmla="*/ 0 h 1429"/>
                <a:gd name="T84" fmla="*/ 0 w 839"/>
                <a:gd name="T85" fmla="*/ 0 h 1429"/>
                <a:gd name="T86" fmla="*/ 0 w 839"/>
                <a:gd name="T87" fmla="*/ 0 h 1429"/>
                <a:gd name="T88" fmla="*/ 0 w 839"/>
                <a:gd name="T89" fmla="*/ 0 h 1429"/>
                <a:gd name="T90" fmla="*/ 0 w 839"/>
                <a:gd name="T91" fmla="*/ 0 h 1429"/>
                <a:gd name="T92" fmla="*/ 0 w 839"/>
                <a:gd name="T93" fmla="*/ 0 h 1429"/>
                <a:gd name="T94" fmla="*/ 0 w 839"/>
                <a:gd name="T95" fmla="*/ 0 h 1429"/>
                <a:gd name="T96" fmla="*/ 0 w 839"/>
                <a:gd name="T97" fmla="*/ 0 h 1429"/>
                <a:gd name="T98" fmla="*/ 0 w 839"/>
                <a:gd name="T99" fmla="*/ 0 h 1429"/>
                <a:gd name="T100" fmla="*/ 0 w 839"/>
                <a:gd name="T101" fmla="*/ 0 h 1429"/>
                <a:gd name="T102" fmla="*/ 0 w 839"/>
                <a:gd name="T103" fmla="*/ 0 h 1429"/>
                <a:gd name="T104" fmla="*/ 0 w 839"/>
                <a:gd name="T105" fmla="*/ 0 h 1429"/>
                <a:gd name="T106" fmla="*/ 0 w 839"/>
                <a:gd name="T107" fmla="*/ 0 h 1429"/>
                <a:gd name="T108" fmla="*/ 0 w 839"/>
                <a:gd name="T109" fmla="*/ 0 h 1429"/>
                <a:gd name="T110" fmla="*/ 0 w 839"/>
                <a:gd name="T111" fmla="*/ 0 h 1429"/>
                <a:gd name="T112" fmla="*/ 0 w 839"/>
                <a:gd name="T113" fmla="*/ 0 h 1429"/>
                <a:gd name="T114" fmla="*/ 0 w 839"/>
                <a:gd name="T115" fmla="*/ 0 h 1429"/>
                <a:gd name="T116" fmla="*/ 0 w 839"/>
                <a:gd name="T117" fmla="*/ 0 h 1429"/>
                <a:gd name="T118" fmla="*/ 0 w 839"/>
                <a:gd name="T119" fmla="*/ 0 h 1429"/>
                <a:gd name="T120" fmla="*/ 0 w 839"/>
                <a:gd name="T121" fmla="*/ 0 h 1429"/>
                <a:gd name="T122" fmla="*/ 0 w 839"/>
                <a:gd name="T123" fmla="*/ 0 h 14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39" h="1429">
                  <a:moveTo>
                    <a:pt x="777" y="0"/>
                  </a:moveTo>
                  <a:lnTo>
                    <a:pt x="720" y="13"/>
                  </a:lnTo>
                  <a:lnTo>
                    <a:pt x="658" y="31"/>
                  </a:lnTo>
                  <a:lnTo>
                    <a:pt x="593" y="52"/>
                  </a:lnTo>
                  <a:lnTo>
                    <a:pt x="526" y="76"/>
                  </a:lnTo>
                  <a:lnTo>
                    <a:pt x="461" y="102"/>
                  </a:lnTo>
                  <a:lnTo>
                    <a:pt x="396" y="128"/>
                  </a:lnTo>
                  <a:lnTo>
                    <a:pt x="336" y="156"/>
                  </a:lnTo>
                  <a:lnTo>
                    <a:pt x="281" y="182"/>
                  </a:lnTo>
                  <a:lnTo>
                    <a:pt x="284" y="196"/>
                  </a:lnTo>
                  <a:lnTo>
                    <a:pt x="284" y="211"/>
                  </a:lnTo>
                  <a:lnTo>
                    <a:pt x="283" y="224"/>
                  </a:lnTo>
                  <a:lnTo>
                    <a:pt x="278" y="235"/>
                  </a:lnTo>
                  <a:lnTo>
                    <a:pt x="271" y="247"/>
                  </a:lnTo>
                  <a:lnTo>
                    <a:pt x="261" y="256"/>
                  </a:lnTo>
                  <a:lnTo>
                    <a:pt x="252" y="265"/>
                  </a:lnTo>
                  <a:lnTo>
                    <a:pt x="242" y="271"/>
                  </a:lnTo>
                  <a:lnTo>
                    <a:pt x="229" y="276"/>
                  </a:lnTo>
                  <a:lnTo>
                    <a:pt x="218" y="279"/>
                  </a:lnTo>
                  <a:lnTo>
                    <a:pt x="205" y="281"/>
                  </a:lnTo>
                  <a:lnTo>
                    <a:pt x="193" y="281"/>
                  </a:lnTo>
                  <a:lnTo>
                    <a:pt x="182" y="279"/>
                  </a:lnTo>
                  <a:lnTo>
                    <a:pt x="170" y="276"/>
                  </a:lnTo>
                  <a:lnTo>
                    <a:pt x="161" y="269"/>
                  </a:lnTo>
                  <a:lnTo>
                    <a:pt x="153" y="263"/>
                  </a:lnTo>
                  <a:lnTo>
                    <a:pt x="131" y="276"/>
                  </a:lnTo>
                  <a:lnTo>
                    <a:pt x="110" y="291"/>
                  </a:lnTo>
                  <a:lnTo>
                    <a:pt x="89" y="305"/>
                  </a:lnTo>
                  <a:lnTo>
                    <a:pt x="70" y="320"/>
                  </a:lnTo>
                  <a:lnTo>
                    <a:pt x="52" y="334"/>
                  </a:lnTo>
                  <a:lnTo>
                    <a:pt x="34" y="347"/>
                  </a:lnTo>
                  <a:lnTo>
                    <a:pt x="16" y="362"/>
                  </a:lnTo>
                  <a:lnTo>
                    <a:pt x="0" y="377"/>
                  </a:lnTo>
                  <a:lnTo>
                    <a:pt x="13" y="429"/>
                  </a:lnTo>
                  <a:lnTo>
                    <a:pt x="24" y="482"/>
                  </a:lnTo>
                  <a:lnTo>
                    <a:pt x="32" y="534"/>
                  </a:lnTo>
                  <a:lnTo>
                    <a:pt x="42" y="586"/>
                  </a:lnTo>
                  <a:lnTo>
                    <a:pt x="50" y="638"/>
                  </a:lnTo>
                  <a:lnTo>
                    <a:pt x="57" y="689"/>
                  </a:lnTo>
                  <a:lnTo>
                    <a:pt x="65" y="739"/>
                  </a:lnTo>
                  <a:lnTo>
                    <a:pt x="73" y="789"/>
                  </a:lnTo>
                  <a:lnTo>
                    <a:pt x="83" y="791"/>
                  </a:lnTo>
                  <a:lnTo>
                    <a:pt x="92" y="794"/>
                  </a:lnTo>
                  <a:lnTo>
                    <a:pt x="101" y="798"/>
                  </a:lnTo>
                  <a:lnTo>
                    <a:pt x="109" y="802"/>
                  </a:lnTo>
                  <a:lnTo>
                    <a:pt x="123" y="812"/>
                  </a:lnTo>
                  <a:lnTo>
                    <a:pt x="135" y="824"/>
                  </a:lnTo>
                  <a:lnTo>
                    <a:pt x="143" y="837"/>
                  </a:lnTo>
                  <a:lnTo>
                    <a:pt x="149" y="851"/>
                  </a:lnTo>
                  <a:lnTo>
                    <a:pt x="154" y="866"/>
                  </a:lnTo>
                  <a:lnTo>
                    <a:pt x="156" y="882"/>
                  </a:lnTo>
                  <a:lnTo>
                    <a:pt x="154" y="898"/>
                  </a:lnTo>
                  <a:lnTo>
                    <a:pt x="151" y="913"/>
                  </a:lnTo>
                  <a:lnTo>
                    <a:pt x="146" y="929"/>
                  </a:lnTo>
                  <a:lnTo>
                    <a:pt x="138" y="942"/>
                  </a:lnTo>
                  <a:lnTo>
                    <a:pt x="128" y="955"/>
                  </a:lnTo>
                  <a:lnTo>
                    <a:pt x="115" y="967"/>
                  </a:lnTo>
                  <a:lnTo>
                    <a:pt x="102" y="976"/>
                  </a:lnTo>
                  <a:lnTo>
                    <a:pt x="84" y="983"/>
                  </a:lnTo>
                  <a:lnTo>
                    <a:pt x="86" y="1014"/>
                  </a:lnTo>
                  <a:lnTo>
                    <a:pt x="88" y="1048"/>
                  </a:lnTo>
                  <a:lnTo>
                    <a:pt x="88" y="1082"/>
                  </a:lnTo>
                  <a:lnTo>
                    <a:pt x="89" y="1119"/>
                  </a:lnTo>
                  <a:lnTo>
                    <a:pt x="91" y="1155"/>
                  </a:lnTo>
                  <a:lnTo>
                    <a:pt x="91" y="1193"/>
                  </a:lnTo>
                  <a:lnTo>
                    <a:pt x="91" y="1230"/>
                  </a:lnTo>
                  <a:lnTo>
                    <a:pt x="91" y="1264"/>
                  </a:lnTo>
                  <a:lnTo>
                    <a:pt x="157" y="1279"/>
                  </a:lnTo>
                  <a:lnTo>
                    <a:pt x="226" y="1295"/>
                  </a:lnTo>
                  <a:lnTo>
                    <a:pt x="297" y="1311"/>
                  </a:lnTo>
                  <a:lnTo>
                    <a:pt x="375" y="1331"/>
                  </a:lnTo>
                  <a:lnTo>
                    <a:pt x="458" y="1350"/>
                  </a:lnTo>
                  <a:lnTo>
                    <a:pt x="549" y="1373"/>
                  </a:lnTo>
                  <a:lnTo>
                    <a:pt x="650" y="1399"/>
                  </a:lnTo>
                  <a:lnTo>
                    <a:pt x="762" y="1428"/>
                  </a:lnTo>
                  <a:lnTo>
                    <a:pt x="777" y="1360"/>
                  </a:lnTo>
                  <a:lnTo>
                    <a:pt x="791" y="1284"/>
                  </a:lnTo>
                  <a:lnTo>
                    <a:pt x="803" y="1204"/>
                  </a:lnTo>
                  <a:lnTo>
                    <a:pt x="812" y="1119"/>
                  </a:lnTo>
                  <a:lnTo>
                    <a:pt x="822" y="1032"/>
                  </a:lnTo>
                  <a:lnTo>
                    <a:pt x="829" y="939"/>
                  </a:lnTo>
                  <a:lnTo>
                    <a:pt x="834" y="846"/>
                  </a:lnTo>
                  <a:lnTo>
                    <a:pt x="837" y="750"/>
                  </a:lnTo>
                  <a:lnTo>
                    <a:pt x="837" y="728"/>
                  </a:lnTo>
                  <a:lnTo>
                    <a:pt x="838" y="708"/>
                  </a:lnTo>
                  <a:lnTo>
                    <a:pt x="838" y="690"/>
                  </a:lnTo>
                  <a:lnTo>
                    <a:pt x="838" y="674"/>
                  </a:lnTo>
                  <a:lnTo>
                    <a:pt x="838" y="656"/>
                  </a:lnTo>
                  <a:lnTo>
                    <a:pt x="838" y="640"/>
                  </a:lnTo>
                  <a:lnTo>
                    <a:pt x="838" y="619"/>
                  </a:lnTo>
                  <a:lnTo>
                    <a:pt x="838" y="598"/>
                  </a:lnTo>
                  <a:lnTo>
                    <a:pt x="827" y="596"/>
                  </a:lnTo>
                  <a:lnTo>
                    <a:pt x="816" y="593"/>
                  </a:lnTo>
                  <a:lnTo>
                    <a:pt x="806" y="588"/>
                  </a:lnTo>
                  <a:lnTo>
                    <a:pt x="796" y="583"/>
                  </a:lnTo>
                  <a:lnTo>
                    <a:pt x="788" y="578"/>
                  </a:lnTo>
                  <a:lnTo>
                    <a:pt x="780" y="570"/>
                  </a:lnTo>
                  <a:lnTo>
                    <a:pt x="773" y="564"/>
                  </a:lnTo>
                  <a:lnTo>
                    <a:pt x="769" y="555"/>
                  </a:lnTo>
                  <a:lnTo>
                    <a:pt x="762" y="546"/>
                  </a:lnTo>
                  <a:lnTo>
                    <a:pt x="759" y="536"/>
                  </a:lnTo>
                  <a:lnTo>
                    <a:pt x="756" y="526"/>
                  </a:lnTo>
                  <a:lnTo>
                    <a:pt x="752" y="516"/>
                  </a:lnTo>
                  <a:lnTo>
                    <a:pt x="749" y="494"/>
                  </a:lnTo>
                  <a:lnTo>
                    <a:pt x="747" y="473"/>
                  </a:lnTo>
                  <a:lnTo>
                    <a:pt x="749" y="450"/>
                  </a:lnTo>
                  <a:lnTo>
                    <a:pt x="754" y="429"/>
                  </a:lnTo>
                  <a:lnTo>
                    <a:pt x="760" y="409"/>
                  </a:lnTo>
                  <a:lnTo>
                    <a:pt x="770" y="391"/>
                  </a:lnTo>
                  <a:lnTo>
                    <a:pt x="775" y="383"/>
                  </a:lnTo>
                  <a:lnTo>
                    <a:pt x="780" y="375"/>
                  </a:lnTo>
                  <a:lnTo>
                    <a:pt x="786" y="369"/>
                  </a:lnTo>
                  <a:lnTo>
                    <a:pt x="795" y="364"/>
                  </a:lnTo>
                  <a:lnTo>
                    <a:pt x="801" y="359"/>
                  </a:lnTo>
                  <a:lnTo>
                    <a:pt x="809" y="356"/>
                  </a:lnTo>
                  <a:lnTo>
                    <a:pt x="817" y="352"/>
                  </a:lnTo>
                  <a:lnTo>
                    <a:pt x="827" y="351"/>
                  </a:lnTo>
                  <a:lnTo>
                    <a:pt x="822" y="304"/>
                  </a:lnTo>
                  <a:lnTo>
                    <a:pt x="819" y="258"/>
                  </a:lnTo>
                  <a:lnTo>
                    <a:pt x="812" y="214"/>
                  </a:lnTo>
                  <a:lnTo>
                    <a:pt x="808" y="170"/>
                  </a:lnTo>
                  <a:lnTo>
                    <a:pt x="801" y="126"/>
                  </a:lnTo>
                  <a:lnTo>
                    <a:pt x="793" y="84"/>
                  </a:lnTo>
                  <a:lnTo>
                    <a:pt x="785" y="42"/>
                  </a:lnTo>
                  <a:lnTo>
                    <a:pt x="777" y="0"/>
                  </a:lnTo>
                </a:path>
              </a:pathLst>
            </a:custGeom>
            <a:solidFill>
              <a:srgbClr val="FAF0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24088759-FD5A-4620-A443-2E8CFB33E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612" y="2325852"/>
              <a:ext cx="1592645" cy="1746280"/>
            </a:xfrm>
            <a:custGeom>
              <a:avLst/>
              <a:gdLst>
                <a:gd name="T0" fmla="*/ 0 w 839"/>
                <a:gd name="T1" fmla="*/ 0 h 1429"/>
                <a:gd name="T2" fmla="*/ 0 w 839"/>
                <a:gd name="T3" fmla="*/ 0 h 1429"/>
                <a:gd name="T4" fmla="*/ 0 w 839"/>
                <a:gd name="T5" fmla="*/ 0 h 1429"/>
                <a:gd name="T6" fmla="*/ 0 w 839"/>
                <a:gd name="T7" fmla="*/ 0 h 1429"/>
                <a:gd name="T8" fmla="*/ 0 w 839"/>
                <a:gd name="T9" fmla="*/ 0 h 1429"/>
                <a:gd name="T10" fmla="*/ 0 w 839"/>
                <a:gd name="T11" fmla="*/ 0 h 1429"/>
                <a:gd name="T12" fmla="*/ 0 w 839"/>
                <a:gd name="T13" fmla="*/ 0 h 1429"/>
                <a:gd name="T14" fmla="*/ 0 w 839"/>
                <a:gd name="T15" fmla="*/ 0 h 1429"/>
                <a:gd name="T16" fmla="*/ 0 w 839"/>
                <a:gd name="T17" fmla="*/ 0 h 1429"/>
                <a:gd name="T18" fmla="*/ 0 w 839"/>
                <a:gd name="T19" fmla="*/ 0 h 1429"/>
                <a:gd name="T20" fmla="*/ 0 w 839"/>
                <a:gd name="T21" fmla="*/ 0 h 1429"/>
                <a:gd name="T22" fmla="*/ 0 w 839"/>
                <a:gd name="T23" fmla="*/ 0 h 1429"/>
                <a:gd name="T24" fmla="*/ 0 w 839"/>
                <a:gd name="T25" fmla="*/ 0 h 1429"/>
                <a:gd name="T26" fmla="*/ 0 w 839"/>
                <a:gd name="T27" fmla="*/ 0 h 1429"/>
                <a:gd name="T28" fmla="*/ 0 w 839"/>
                <a:gd name="T29" fmla="*/ 0 h 1429"/>
                <a:gd name="T30" fmla="*/ 0 w 839"/>
                <a:gd name="T31" fmla="*/ 0 h 1429"/>
                <a:gd name="T32" fmla="*/ 0 w 839"/>
                <a:gd name="T33" fmla="*/ 0 h 1429"/>
                <a:gd name="T34" fmla="*/ 0 w 839"/>
                <a:gd name="T35" fmla="*/ 0 h 1429"/>
                <a:gd name="T36" fmla="*/ 0 w 839"/>
                <a:gd name="T37" fmla="*/ 0 h 1429"/>
                <a:gd name="T38" fmla="*/ 0 w 839"/>
                <a:gd name="T39" fmla="*/ 0 h 1429"/>
                <a:gd name="T40" fmla="*/ 0 w 839"/>
                <a:gd name="T41" fmla="*/ 0 h 1429"/>
                <a:gd name="T42" fmla="*/ 0 w 839"/>
                <a:gd name="T43" fmla="*/ 0 h 1429"/>
                <a:gd name="T44" fmla="*/ 0 w 839"/>
                <a:gd name="T45" fmla="*/ 0 h 1429"/>
                <a:gd name="T46" fmla="*/ 0 w 839"/>
                <a:gd name="T47" fmla="*/ 0 h 1429"/>
                <a:gd name="T48" fmla="*/ 0 w 839"/>
                <a:gd name="T49" fmla="*/ 0 h 1429"/>
                <a:gd name="T50" fmla="*/ 0 w 839"/>
                <a:gd name="T51" fmla="*/ 0 h 1429"/>
                <a:gd name="T52" fmla="*/ 0 w 839"/>
                <a:gd name="T53" fmla="*/ 0 h 1429"/>
                <a:gd name="T54" fmla="*/ 0 w 839"/>
                <a:gd name="T55" fmla="*/ 0 h 1429"/>
                <a:gd name="T56" fmla="*/ 0 w 839"/>
                <a:gd name="T57" fmla="*/ 0 h 1429"/>
                <a:gd name="T58" fmla="*/ 0 w 839"/>
                <a:gd name="T59" fmla="*/ 0 h 1429"/>
                <a:gd name="T60" fmla="*/ 0 w 839"/>
                <a:gd name="T61" fmla="*/ 0 h 1429"/>
                <a:gd name="T62" fmla="*/ 0 w 839"/>
                <a:gd name="T63" fmla="*/ 0 h 1429"/>
                <a:gd name="T64" fmla="*/ 0 w 839"/>
                <a:gd name="T65" fmla="*/ 0 h 1429"/>
                <a:gd name="T66" fmla="*/ 0 w 839"/>
                <a:gd name="T67" fmla="*/ 0 h 1429"/>
                <a:gd name="T68" fmla="*/ 0 w 839"/>
                <a:gd name="T69" fmla="*/ 0 h 1429"/>
                <a:gd name="T70" fmla="*/ 0 w 839"/>
                <a:gd name="T71" fmla="*/ 0 h 1429"/>
                <a:gd name="T72" fmla="*/ 0 w 839"/>
                <a:gd name="T73" fmla="*/ 0 h 1429"/>
                <a:gd name="T74" fmla="*/ 0 w 839"/>
                <a:gd name="T75" fmla="*/ 0 h 1429"/>
                <a:gd name="T76" fmla="*/ 0 w 839"/>
                <a:gd name="T77" fmla="*/ 0 h 1429"/>
                <a:gd name="T78" fmla="*/ 0 w 839"/>
                <a:gd name="T79" fmla="*/ 0 h 1429"/>
                <a:gd name="T80" fmla="*/ 0 w 839"/>
                <a:gd name="T81" fmla="*/ 0 h 1429"/>
                <a:gd name="T82" fmla="*/ 0 w 839"/>
                <a:gd name="T83" fmla="*/ 0 h 1429"/>
                <a:gd name="T84" fmla="*/ 0 w 839"/>
                <a:gd name="T85" fmla="*/ 0 h 1429"/>
                <a:gd name="T86" fmla="*/ 0 w 839"/>
                <a:gd name="T87" fmla="*/ 0 h 1429"/>
                <a:gd name="T88" fmla="*/ 0 w 839"/>
                <a:gd name="T89" fmla="*/ 0 h 1429"/>
                <a:gd name="T90" fmla="*/ 0 w 839"/>
                <a:gd name="T91" fmla="*/ 0 h 1429"/>
                <a:gd name="T92" fmla="*/ 0 w 839"/>
                <a:gd name="T93" fmla="*/ 0 h 1429"/>
                <a:gd name="T94" fmla="*/ 0 w 839"/>
                <a:gd name="T95" fmla="*/ 0 h 1429"/>
                <a:gd name="T96" fmla="*/ 0 w 839"/>
                <a:gd name="T97" fmla="*/ 0 h 1429"/>
                <a:gd name="T98" fmla="*/ 0 w 839"/>
                <a:gd name="T99" fmla="*/ 0 h 1429"/>
                <a:gd name="T100" fmla="*/ 0 w 839"/>
                <a:gd name="T101" fmla="*/ 0 h 1429"/>
                <a:gd name="T102" fmla="*/ 0 w 839"/>
                <a:gd name="T103" fmla="*/ 0 h 1429"/>
                <a:gd name="T104" fmla="*/ 0 w 839"/>
                <a:gd name="T105" fmla="*/ 0 h 1429"/>
                <a:gd name="T106" fmla="*/ 0 w 839"/>
                <a:gd name="T107" fmla="*/ 0 h 1429"/>
                <a:gd name="T108" fmla="*/ 0 w 839"/>
                <a:gd name="T109" fmla="*/ 0 h 1429"/>
                <a:gd name="T110" fmla="*/ 0 w 839"/>
                <a:gd name="T111" fmla="*/ 0 h 1429"/>
                <a:gd name="T112" fmla="*/ 0 w 839"/>
                <a:gd name="T113" fmla="*/ 0 h 1429"/>
                <a:gd name="T114" fmla="*/ 0 w 839"/>
                <a:gd name="T115" fmla="*/ 0 h 1429"/>
                <a:gd name="T116" fmla="*/ 0 w 839"/>
                <a:gd name="T117" fmla="*/ 0 h 1429"/>
                <a:gd name="T118" fmla="*/ 0 w 839"/>
                <a:gd name="T119" fmla="*/ 0 h 1429"/>
                <a:gd name="T120" fmla="*/ 0 w 839"/>
                <a:gd name="T121" fmla="*/ 0 h 1429"/>
                <a:gd name="T122" fmla="*/ 0 w 839"/>
                <a:gd name="T123" fmla="*/ 0 h 14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39" h="1429">
                  <a:moveTo>
                    <a:pt x="777" y="0"/>
                  </a:moveTo>
                  <a:lnTo>
                    <a:pt x="720" y="13"/>
                  </a:lnTo>
                  <a:lnTo>
                    <a:pt x="658" y="31"/>
                  </a:lnTo>
                  <a:lnTo>
                    <a:pt x="593" y="52"/>
                  </a:lnTo>
                  <a:lnTo>
                    <a:pt x="526" y="76"/>
                  </a:lnTo>
                  <a:lnTo>
                    <a:pt x="461" y="102"/>
                  </a:lnTo>
                  <a:lnTo>
                    <a:pt x="396" y="128"/>
                  </a:lnTo>
                  <a:lnTo>
                    <a:pt x="336" y="156"/>
                  </a:lnTo>
                  <a:lnTo>
                    <a:pt x="281" y="182"/>
                  </a:lnTo>
                  <a:lnTo>
                    <a:pt x="284" y="196"/>
                  </a:lnTo>
                  <a:lnTo>
                    <a:pt x="284" y="211"/>
                  </a:lnTo>
                  <a:lnTo>
                    <a:pt x="283" y="224"/>
                  </a:lnTo>
                  <a:lnTo>
                    <a:pt x="278" y="235"/>
                  </a:lnTo>
                  <a:lnTo>
                    <a:pt x="271" y="247"/>
                  </a:lnTo>
                  <a:lnTo>
                    <a:pt x="261" y="256"/>
                  </a:lnTo>
                  <a:lnTo>
                    <a:pt x="252" y="265"/>
                  </a:lnTo>
                  <a:lnTo>
                    <a:pt x="242" y="271"/>
                  </a:lnTo>
                  <a:lnTo>
                    <a:pt x="229" y="276"/>
                  </a:lnTo>
                  <a:lnTo>
                    <a:pt x="218" y="279"/>
                  </a:lnTo>
                  <a:lnTo>
                    <a:pt x="205" y="281"/>
                  </a:lnTo>
                  <a:lnTo>
                    <a:pt x="193" y="281"/>
                  </a:lnTo>
                  <a:lnTo>
                    <a:pt x="182" y="279"/>
                  </a:lnTo>
                  <a:lnTo>
                    <a:pt x="170" y="276"/>
                  </a:lnTo>
                  <a:lnTo>
                    <a:pt x="161" y="269"/>
                  </a:lnTo>
                  <a:lnTo>
                    <a:pt x="153" y="263"/>
                  </a:lnTo>
                  <a:lnTo>
                    <a:pt x="131" y="276"/>
                  </a:lnTo>
                  <a:lnTo>
                    <a:pt x="110" y="291"/>
                  </a:lnTo>
                  <a:lnTo>
                    <a:pt x="89" y="305"/>
                  </a:lnTo>
                  <a:lnTo>
                    <a:pt x="70" y="320"/>
                  </a:lnTo>
                  <a:lnTo>
                    <a:pt x="52" y="334"/>
                  </a:lnTo>
                  <a:lnTo>
                    <a:pt x="34" y="347"/>
                  </a:lnTo>
                  <a:lnTo>
                    <a:pt x="16" y="362"/>
                  </a:lnTo>
                  <a:lnTo>
                    <a:pt x="0" y="377"/>
                  </a:lnTo>
                  <a:lnTo>
                    <a:pt x="13" y="429"/>
                  </a:lnTo>
                  <a:lnTo>
                    <a:pt x="24" y="482"/>
                  </a:lnTo>
                  <a:lnTo>
                    <a:pt x="32" y="534"/>
                  </a:lnTo>
                  <a:lnTo>
                    <a:pt x="42" y="586"/>
                  </a:lnTo>
                  <a:lnTo>
                    <a:pt x="50" y="638"/>
                  </a:lnTo>
                  <a:lnTo>
                    <a:pt x="57" y="689"/>
                  </a:lnTo>
                  <a:lnTo>
                    <a:pt x="65" y="739"/>
                  </a:lnTo>
                  <a:lnTo>
                    <a:pt x="73" y="789"/>
                  </a:lnTo>
                  <a:lnTo>
                    <a:pt x="83" y="791"/>
                  </a:lnTo>
                  <a:lnTo>
                    <a:pt x="92" y="794"/>
                  </a:lnTo>
                  <a:lnTo>
                    <a:pt x="101" y="798"/>
                  </a:lnTo>
                  <a:lnTo>
                    <a:pt x="109" y="802"/>
                  </a:lnTo>
                  <a:lnTo>
                    <a:pt x="123" y="812"/>
                  </a:lnTo>
                  <a:lnTo>
                    <a:pt x="135" y="824"/>
                  </a:lnTo>
                  <a:lnTo>
                    <a:pt x="143" y="837"/>
                  </a:lnTo>
                  <a:lnTo>
                    <a:pt x="149" y="851"/>
                  </a:lnTo>
                  <a:lnTo>
                    <a:pt x="154" y="866"/>
                  </a:lnTo>
                  <a:lnTo>
                    <a:pt x="156" y="882"/>
                  </a:lnTo>
                  <a:lnTo>
                    <a:pt x="154" y="898"/>
                  </a:lnTo>
                  <a:lnTo>
                    <a:pt x="151" y="913"/>
                  </a:lnTo>
                  <a:lnTo>
                    <a:pt x="146" y="929"/>
                  </a:lnTo>
                  <a:lnTo>
                    <a:pt x="138" y="942"/>
                  </a:lnTo>
                  <a:lnTo>
                    <a:pt x="128" y="955"/>
                  </a:lnTo>
                  <a:lnTo>
                    <a:pt x="115" y="967"/>
                  </a:lnTo>
                  <a:lnTo>
                    <a:pt x="102" y="976"/>
                  </a:lnTo>
                  <a:lnTo>
                    <a:pt x="84" y="983"/>
                  </a:lnTo>
                  <a:lnTo>
                    <a:pt x="86" y="1014"/>
                  </a:lnTo>
                  <a:lnTo>
                    <a:pt x="88" y="1048"/>
                  </a:lnTo>
                  <a:lnTo>
                    <a:pt x="88" y="1082"/>
                  </a:lnTo>
                  <a:lnTo>
                    <a:pt x="89" y="1119"/>
                  </a:lnTo>
                  <a:lnTo>
                    <a:pt x="91" y="1155"/>
                  </a:lnTo>
                  <a:lnTo>
                    <a:pt x="91" y="1193"/>
                  </a:lnTo>
                  <a:lnTo>
                    <a:pt x="91" y="1230"/>
                  </a:lnTo>
                  <a:lnTo>
                    <a:pt x="91" y="1264"/>
                  </a:lnTo>
                  <a:lnTo>
                    <a:pt x="157" y="1279"/>
                  </a:lnTo>
                  <a:lnTo>
                    <a:pt x="226" y="1295"/>
                  </a:lnTo>
                  <a:lnTo>
                    <a:pt x="297" y="1311"/>
                  </a:lnTo>
                  <a:lnTo>
                    <a:pt x="375" y="1331"/>
                  </a:lnTo>
                  <a:lnTo>
                    <a:pt x="458" y="1350"/>
                  </a:lnTo>
                  <a:lnTo>
                    <a:pt x="549" y="1373"/>
                  </a:lnTo>
                  <a:lnTo>
                    <a:pt x="650" y="1399"/>
                  </a:lnTo>
                  <a:lnTo>
                    <a:pt x="762" y="1428"/>
                  </a:lnTo>
                  <a:lnTo>
                    <a:pt x="777" y="1360"/>
                  </a:lnTo>
                  <a:lnTo>
                    <a:pt x="791" y="1284"/>
                  </a:lnTo>
                  <a:lnTo>
                    <a:pt x="803" y="1204"/>
                  </a:lnTo>
                  <a:lnTo>
                    <a:pt x="812" y="1119"/>
                  </a:lnTo>
                  <a:lnTo>
                    <a:pt x="822" y="1032"/>
                  </a:lnTo>
                  <a:lnTo>
                    <a:pt x="829" y="939"/>
                  </a:lnTo>
                  <a:lnTo>
                    <a:pt x="834" y="846"/>
                  </a:lnTo>
                  <a:lnTo>
                    <a:pt x="837" y="750"/>
                  </a:lnTo>
                  <a:lnTo>
                    <a:pt x="837" y="728"/>
                  </a:lnTo>
                  <a:lnTo>
                    <a:pt x="838" y="708"/>
                  </a:lnTo>
                  <a:lnTo>
                    <a:pt x="838" y="690"/>
                  </a:lnTo>
                  <a:lnTo>
                    <a:pt x="838" y="674"/>
                  </a:lnTo>
                  <a:lnTo>
                    <a:pt x="838" y="656"/>
                  </a:lnTo>
                  <a:lnTo>
                    <a:pt x="838" y="640"/>
                  </a:lnTo>
                  <a:lnTo>
                    <a:pt x="838" y="619"/>
                  </a:lnTo>
                  <a:lnTo>
                    <a:pt x="838" y="598"/>
                  </a:lnTo>
                  <a:lnTo>
                    <a:pt x="827" y="596"/>
                  </a:lnTo>
                  <a:lnTo>
                    <a:pt x="816" y="593"/>
                  </a:lnTo>
                  <a:lnTo>
                    <a:pt x="806" y="588"/>
                  </a:lnTo>
                  <a:lnTo>
                    <a:pt x="796" y="583"/>
                  </a:lnTo>
                  <a:lnTo>
                    <a:pt x="788" y="578"/>
                  </a:lnTo>
                  <a:lnTo>
                    <a:pt x="780" y="570"/>
                  </a:lnTo>
                  <a:lnTo>
                    <a:pt x="773" y="564"/>
                  </a:lnTo>
                  <a:lnTo>
                    <a:pt x="769" y="555"/>
                  </a:lnTo>
                  <a:lnTo>
                    <a:pt x="762" y="546"/>
                  </a:lnTo>
                  <a:lnTo>
                    <a:pt x="759" y="536"/>
                  </a:lnTo>
                  <a:lnTo>
                    <a:pt x="756" y="526"/>
                  </a:lnTo>
                  <a:lnTo>
                    <a:pt x="752" y="516"/>
                  </a:lnTo>
                  <a:lnTo>
                    <a:pt x="749" y="494"/>
                  </a:lnTo>
                  <a:lnTo>
                    <a:pt x="747" y="473"/>
                  </a:lnTo>
                  <a:lnTo>
                    <a:pt x="749" y="450"/>
                  </a:lnTo>
                  <a:lnTo>
                    <a:pt x="754" y="429"/>
                  </a:lnTo>
                  <a:lnTo>
                    <a:pt x="760" y="409"/>
                  </a:lnTo>
                  <a:lnTo>
                    <a:pt x="770" y="391"/>
                  </a:lnTo>
                  <a:lnTo>
                    <a:pt x="775" y="383"/>
                  </a:lnTo>
                  <a:lnTo>
                    <a:pt x="780" y="375"/>
                  </a:lnTo>
                  <a:lnTo>
                    <a:pt x="786" y="369"/>
                  </a:lnTo>
                  <a:lnTo>
                    <a:pt x="795" y="364"/>
                  </a:lnTo>
                  <a:lnTo>
                    <a:pt x="801" y="359"/>
                  </a:lnTo>
                  <a:lnTo>
                    <a:pt x="809" y="356"/>
                  </a:lnTo>
                  <a:lnTo>
                    <a:pt x="817" y="352"/>
                  </a:lnTo>
                  <a:lnTo>
                    <a:pt x="827" y="351"/>
                  </a:lnTo>
                  <a:lnTo>
                    <a:pt x="822" y="304"/>
                  </a:lnTo>
                  <a:lnTo>
                    <a:pt x="819" y="258"/>
                  </a:lnTo>
                  <a:lnTo>
                    <a:pt x="812" y="214"/>
                  </a:lnTo>
                  <a:lnTo>
                    <a:pt x="808" y="170"/>
                  </a:lnTo>
                  <a:lnTo>
                    <a:pt x="801" y="126"/>
                  </a:lnTo>
                  <a:lnTo>
                    <a:pt x="793" y="84"/>
                  </a:lnTo>
                  <a:lnTo>
                    <a:pt x="785" y="42"/>
                  </a:lnTo>
                  <a:lnTo>
                    <a:pt x="77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8FBFBAC-B3D9-4F95-BB1A-D003C641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142" y="2325852"/>
              <a:ext cx="599162" cy="1746280"/>
            </a:xfrm>
            <a:custGeom>
              <a:avLst/>
              <a:gdLst>
                <a:gd name="T0" fmla="*/ 0 w 315"/>
                <a:gd name="T1" fmla="*/ 0 h 1429"/>
                <a:gd name="T2" fmla="*/ 0 w 315"/>
                <a:gd name="T3" fmla="*/ 0 h 1429"/>
                <a:gd name="T4" fmla="*/ 0 w 315"/>
                <a:gd name="T5" fmla="*/ 0 h 1429"/>
                <a:gd name="T6" fmla="*/ 0 w 315"/>
                <a:gd name="T7" fmla="*/ 0 h 1429"/>
                <a:gd name="T8" fmla="*/ 0 w 315"/>
                <a:gd name="T9" fmla="*/ 0 h 1429"/>
                <a:gd name="T10" fmla="*/ 0 w 315"/>
                <a:gd name="T11" fmla="*/ 0 h 1429"/>
                <a:gd name="T12" fmla="*/ 0 w 315"/>
                <a:gd name="T13" fmla="*/ 0 h 1429"/>
                <a:gd name="T14" fmla="*/ 0 w 315"/>
                <a:gd name="T15" fmla="*/ 0 h 1429"/>
                <a:gd name="T16" fmla="*/ 0 w 315"/>
                <a:gd name="T17" fmla="*/ 0 h 1429"/>
                <a:gd name="T18" fmla="*/ 0 w 315"/>
                <a:gd name="T19" fmla="*/ 0 h 1429"/>
                <a:gd name="T20" fmla="*/ 0 w 315"/>
                <a:gd name="T21" fmla="*/ 0 h 1429"/>
                <a:gd name="T22" fmla="*/ 0 w 315"/>
                <a:gd name="T23" fmla="*/ 0 h 1429"/>
                <a:gd name="T24" fmla="*/ 0 w 315"/>
                <a:gd name="T25" fmla="*/ 0 h 1429"/>
                <a:gd name="T26" fmla="*/ 0 w 315"/>
                <a:gd name="T27" fmla="*/ 0 h 1429"/>
                <a:gd name="T28" fmla="*/ 0 w 315"/>
                <a:gd name="T29" fmla="*/ 0 h 1429"/>
                <a:gd name="T30" fmla="*/ 0 w 315"/>
                <a:gd name="T31" fmla="*/ 0 h 1429"/>
                <a:gd name="T32" fmla="*/ 0 w 315"/>
                <a:gd name="T33" fmla="*/ 0 h 1429"/>
                <a:gd name="T34" fmla="*/ 0 w 315"/>
                <a:gd name="T35" fmla="*/ 0 h 1429"/>
                <a:gd name="T36" fmla="*/ 0 w 315"/>
                <a:gd name="T37" fmla="*/ 0 h 1429"/>
                <a:gd name="T38" fmla="*/ 0 w 315"/>
                <a:gd name="T39" fmla="*/ 0 h 1429"/>
                <a:gd name="T40" fmla="*/ 0 w 315"/>
                <a:gd name="T41" fmla="*/ 0 h 1429"/>
                <a:gd name="T42" fmla="*/ 0 w 315"/>
                <a:gd name="T43" fmla="*/ 0 h 1429"/>
                <a:gd name="T44" fmla="*/ 0 w 315"/>
                <a:gd name="T45" fmla="*/ 0 h 1429"/>
                <a:gd name="T46" fmla="*/ 0 w 315"/>
                <a:gd name="T47" fmla="*/ 0 h 1429"/>
                <a:gd name="T48" fmla="*/ 0 w 315"/>
                <a:gd name="T49" fmla="*/ 0 h 1429"/>
                <a:gd name="T50" fmla="*/ 0 w 315"/>
                <a:gd name="T51" fmla="*/ 0 h 1429"/>
                <a:gd name="T52" fmla="*/ 0 w 315"/>
                <a:gd name="T53" fmla="*/ 0 h 1429"/>
                <a:gd name="T54" fmla="*/ 0 w 315"/>
                <a:gd name="T55" fmla="*/ 0 h 1429"/>
                <a:gd name="T56" fmla="*/ 0 w 315"/>
                <a:gd name="T57" fmla="*/ 0 h 1429"/>
                <a:gd name="T58" fmla="*/ 0 w 315"/>
                <a:gd name="T59" fmla="*/ 0 h 1429"/>
                <a:gd name="T60" fmla="*/ 0 w 315"/>
                <a:gd name="T61" fmla="*/ 0 h 1429"/>
                <a:gd name="T62" fmla="*/ 0 w 315"/>
                <a:gd name="T63" fmla="*/ 0 h 1429"/>
                <a:gd name="T64" fmla="*/ 0 w 315"/>
                <a:gd name="T65" fmla="*/ 0 h 1429"/>
                <a:gd name="T66" fmla="*/ 0 w 315"/>
                <a:gd name="T67" fmla="*/ 0 h 1429"/>
                <a:gd name="T68" fmla="*/ 0 w 315"/>
                <a:gd name="T69" fmla="*/ 0 h 1429"/>
                <a:gd name="T70" fmla="*/ 0 w 315"/>
                <a:gd name="T71" fmla="*/ 0 h 1429"/>
                <a:gd name="T72" fmla="*/ 0 w 315"/>
                <a:gd name="T73" fmla="*/ 0 h 1429"/>
                <a:gd name="T74" fmla="*/ 0 w 315"/>
                <a:gd name="T75" fmla="*/ 0 h 1429"/>
                <a:gd name="T76" fmla="*/ 0 w 315"/>
                <a:gd name="T77" fmla="*/ 0 h 1429"/>
                <a:gd name="T78" fmla="*/ 0 w 315"/>
                <a:gd name="T79" fmla="*/ 0 h 1429"/>
                <a:gd name="T80" fmla="*/ 0 w 315"/>
                <a:gd name="T81" fmla="*/ 0 h 1429"/>
                <a:gd name="T82" fmla="*/ 0 w 315"/>
                <a:gd name="T83" fmla="*/ 0 h 1429"/>
                <a:gd name="T84" fmla="*/ 0 w 315"/>
                <a:gd name="T85" fmla="*/ 0 h 1429"/>
                <a:gd name="T86" fmla="*/ 0 w 315"/>
                <a:gd name="T87" fmla="*/ 0 h 1429"/>
                <a:gd name="T88" fmla="*/ 0 w 315"/>
                <a:gd name="T89" fmla="*/ 0 h 1429"/>
                <a:gd name="T90" fmla="*/ 0 w 315"/>
                <a:gd name="T91" fmla="*/ 0 h 1429"/>
                <a:gd name="T92" fmla="*/ 0 w 315"/>
                <a:gd name="T93" fmla="*/ 0 h 1429"/>
                <a:gd name="T94" fmla="*/ 0 w 315"/>
                <a:gd name="T95" fmla="*/ 0 h 1429"/>
                <a:gd name="T96" fmla="*/ 0 w 315"/>
                <a:gd name="T97" fmla="*/ 0 h 14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5" h="1429">
                  <a:moveTo>
                    <a:pt x="30" y="0"/>
                  </a:moveTo>
                  <a:lnTo>
                    <a:pt x="74" y="32"/>
                  </a:lnTo>
                  <a:lnTo>
                    <a:pt x="106" y="60"/>
                  </a:lnTo>
                  <a:lnTo>
                    <a:pt x="135" y="86"/>
                  </a:lnTo>
                  <a:lnTo>
                    <a:pt x="161" y="112"/>
                  </a:lnTo>
                  <a:lnTo>
                    <a:pt x="187" y="141"/>
                  </a:lnTo>
                  <a:lnTo>
                    <a:pt x="220" y="177"/>
                  </a:lnTo>
                  <a:lnTo>
                    <a:pt x="260" y="224"/>
                  </a:lnTo>
                  <a:lnTo>
                    <a:pt x="314" y="281"/>
                  </a:lnTo>
                  <a:lnTo>
                    <a:pt x="312" y="349"/>
                  </a:lnTo>
                  <a:lnTo>
                    <a:pt x="311" y="419"/>
                  </a:lnTo>
                  <a:lnTo>
                    <a:pt x="309" y="489"/>
                  </a:lnTo>
                  <a:lnTo>
                    <a:pt x="306" y="559"/>
                  </a:lnTo>
                  <a:lnTo>
                    <a:pt x="301" y="629"/>
                  </a:lnTo>
                  <a:lnTo>
                    <a:pt x="296" y="695"/>
                  </a:lnTo>
                  <a:lnTo>
                    <a:pt x="290" y="760"/>
                  </a:lnTo>
                  <a:lnTo>
                    <a:pt x="282" y="824"/>
                  </a:lnTo>
                  <a:lnTo>
                    <a:pt x="272" y="828"/>
                  </a:lnTo>
                  <a:lnTo>
                    <a:pt x="264" y="835"/>
                  </a:lnTo>
                  <a:lnTo>
                    <a:pt x="256" y="843"/>
                  </a:lnTo>
                  <a:lnTo>
                    <a:pt x="249" y="851"/>
                  </a:lnTo>
                  <a:lnTo>
                    <a:pt x="244" y="859"/>
                  </a:lnTo>
                  <a:lnTo>
                    <a:pt x="239" y="869"/>
                  </a:lnTo>
                  <a:lnTo>
                    <a:pt x="236" y="879"/>
                  </a:lnTo>
                  <a:lnTo>
                    <a:pt x="234" y="889"/>
                  </a:lnTo>
                  <a:lnTo>
                    <a:pt x="234" y="900"/>
                  </a:lnTo>
                  <a:lnTo>
                    <a:pt x="236" y="910"/>
                  </a:lnTo>
                  <a:lnTo>
                    <a:pt x="238" y="921"/>
                  </a:lnTo>
                  <a:lnTo>
                    <a:pt x="243" y="931"/>
                  </a:lnTo>
                  <a:lnTo>
                    <a:pt x="247" y="941"/>
                  </a:lnTo>
                  <a:lnTo>
                    <a:pt x="254" y="950"/>
                  </a:lnTo>
                  <a:lnTo>
                    <a:pt x="262" y="960"/>
                  </a:lnTo>
                  <a:lnTo>
                    <a:pt x="272" y="968"/>
                  </a:lnTo>
                  <a:lnTo>
                    <a:pt x="270" y="1007"/>
                  </a:lnTo>
                  <a:lnTo>
                    <a:pt x="269" y="1051"/>
                  </a:lnTo>
                  <a:lnTo>
                    <a:pt x="265" y="1097"/>
                  </a:lnTo>
                  <a:lnTo>
                    <a:pt x="264" y="1142"/>
                  </a:lnTo>
                  <a:lnTo>
                    <a:pt x="260" y="1189"/>
                  </a:lnTo>
                  <a:lnTo>
                    <a:pt x="257" y="1236"/>
                  </a:lnTo>
                  <a:lnTo>
                    <a:pt x="256" y="1280"/>
                  </a:lnTo>
                  <a:lnTo>
                    <a:pt x="256" y="1321"/>
                  </a:lnTo>
                  <a:lnTo>
                    <a:pt x="228" y="1337"/>
                  </a:lnTo>
                  <a:lnTo>
                    <a:pt x="199" y="1352"/>
                  </a:lnTo>
                  <a:lnTo>
                    <a:pt x="169" y="1366"/>
                  </a:lnTo>
                  <a:lnTo>
                    <a:pt x="140" y="1381"/>
                  </a:lnTo>
                  <a:lnTo>
                    <a:pt x="109" y="1394"/>
                  </a:lnTo>
                  <a:lnTo>
                    <a:pt x="78" y="1405"/>
                  </a:lnTo>
                  <a:lnTo>
                    <a:pt x="48" y="1418"/>
                  </a:lnTo>
                  <a:lnTo>
                    <a:pt x="15" y="1428"/>
                  </a:lnTo>
                  <a:lnTo>
                    <a:pt x="33" y="1344"/>
                  </a:lnTo>
                  <a:lnTo>
                    <a:pt x="48" y="1254"/>
                  </a:lnTo>
                  <a:lnTo>
                    <a:pt x="61" y="1165"/>
                  </a:lnTo>
                  <a:lnTo>
                    <a:pt x="70" y="1072"/>
                  </a:lnTo>
                  <a:lnTo>
                    <a:pt x="78" y="978"/>
                  </a:lnTo>
                  <a:lnTo>
                    <a:pt x="85" y="885"/>
                  </a:lnTo>
                  <a:lnTo>
                    <a:pt x="90" y="789"/>
                  </a:lnTo>
                  <a:lnTo>
                    <a:pt x="91" y="695"/>
                  </a:lnTo>
                  <a:lnTo>
                    <a:pt x="91" y="676"/>
                  </a:lnTo>
                  <a:lnTo>
                    <a:pt x="91" y="663"/>
                  </a:lnTo>
                  <a:lnTo>
                    <a:pt x="93" y="653"/>
                  </a:lnTo>
                  <a:lnTo>
                    <a:pt x="93" y="646"/>
                  </a:lnTo>
                  <a:lnTo>
                    <a:pt x="93" y="638"/>
                  </a:lnTo>
                  <a:lnTo>
                    <a:pt x="93" y="630"/>
                  </a:lnTo>
                  <a:lnTo>
                    <a:pt x="93" y="616"/>
                  </a:lnTo>
                  <a:lnTo>
                    <a:pt x="91" y="598"/>
                  </a:lnTo>
                  <a:lnTo>
                    <a:pt x="80" y="596"/>
                  </a:lnTo>
                  <a:lnTo>
                    <a:pt x="70" y="593"/>
                  </a:lnTo>
                  <a:lnTo>
                    <a:pt x="61" y="590"/>
                  </a:lnTo>
                  <a:lnTo>
                    <a:pt x="51" y="585"/>
                  </a:lnTo>
                  <a:lnTo>
                    <a:pt x="43" y="580"/>
                  </a:lnTo>
                  <a:lnTo>
                    <a:pt x="36" y="573"/>
                  </a:lnTo>
                  <a:lnTo>
                    <a:pt x="30" y="567"/>
                  </a:lnTo>
                  <a:lnTo>
                    <a:pt x="23" y="559"/>
                  </a:lnTo>
                  <a:lnTo>
                    <a:pt x="18" y="549"/>
                  </a:lnTo>
                  <a:lnTo>
                    <a:pt x="13" y="541"/>
                  </a:lnTo>
                  <a:lnTo>
                    <a:pt x="10" y="531"/>
                  </a:lnTo>
                  <a:lnTo>
                    <a:pt x="7" y="520"/>
                  </a:lnTo>
                  <a:lnTo>
                    <a:pt x="2" y="499"/>
                  </a:lnTo>
                  <a:lnTo>
                    <a:pt x="0" y="476"/>
                  </a:lnTo>
                  <a:lnTo>
                    <a:pt x="2" y="455"/>
                  </a:lnTo>
                  <a:lnTo>
                    <a:pt x="5" y="434"/>
                  </a:lnTo>
                  <a:lnTo>
                    <a:pt x="12" y="412"/>
                  </a:lnTo>
                  <a:lnTo>
                    <a:pt x="20" y="395"/>
                  </a:lnTo>
                  <a:lnTo>
                    <a:pt x="26" y="385"/>
                  </a:lnTo>
                  <a:lnTo>
                    <a:pt x="31" y="378"/>
                  </a:lnTo>
                  <a:lnTo>
                    <a:pt x="39" y="370"/>
                  </a:lnTo>
                  <a:lnTo>
                    <a:pt x="46" y="365"/>
                  </a:lnTo>
                  <a:lnTo>
                    <a:pt x="54" y="360"/>
                  </a:lnTo>
                  <a:lnTo>
                    <a:pt x="62" y="356"/>
                  </a:lnTo>
                  <a:lnTo>
                    <a:pt x="70" y="352"/>
                  </a:lnTo>
                  <a:lnTo>
                    <a:pt x="80" y="351"/>
                  </a:lnTo>
                  <a:lnTo>
                    <a:pt x="77" y="307"/>
                  </a:lnTo>
                  <a:lnTo>
                    <a:pt x="72" y="261"/>
                  </a:lnTo>
                  <a:lnTo>
                    <a:pt x="65" y="214"/>
                  </a:lnTo>
                  <a:lnTo>
                    <a:pt x="59" y="169"/>
                  </a:lnTo>
                  <a:lnTo>
                    <a:pt x="52" y="123"/>
                  </a:lnTo>
                  <a:lnTo>
                    <a:pt x="46" y="81"/>
                  </a:lnTo>
                  <a:lnTo>
                    <a:pt x="38" y="39"/>
                  </a:lnTo>
                  <a:lnTo>
                    <a:pt x="30" y="0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79D911F5-84E8-4306-BF4C-B5133CA52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142" y="2325852"/>
              <a:ext cx="599162" cy="1746280"/>
            </a:xfrm>
            <a:custGeom>
              <a:avLst/>
              <a:gdLst>
                <a:gd name="T0" fmla="*/ 0 w 315"/>
                <a:gd name="T1" fmla="*/ 0 h 1429"/>
                <a:gd name="T2" fmla="*/ 0 w 315"/>
                <a:gd name="T3" fmla="*/ 0 h 1429"/>
                <a:gd name="T4" fmla="*/ 0 w 315"/>
                <a:gd name="T5" fmla="*/ 0 h 1429"/>
                <a:gd name="T6" fmla="*/ 0 w 315"/>
                <a:gd name="T7" fmla="*/ 0 h 1429"/>
                <a:gd name="T8" fmla="*/ 0 w 315"/>
                <a:gd name="T9" fmla="*/ 0 h 1429"/>
                <a:gd name="T10" fmla="*/ 0 w 315"/>
                <a:gd name="T11" fmla="*/ 0 h 1429"/>
                <a:gd name="T12" fmla="*/ 0 w 315"/>
                <a:gd name="T13" fmla="*/ 0 h 1429"/>
                <a:gd name="T14" fmla="*/ 0 w 315"/>
                <a:gd name="T15" fmla="*/ 0 h 1429"/>
                <a:gd name="T16" fmla="*/ 0 w 315"/>
                <a:gd name="T17" fmla="*/ 0 h 1429"/>
                <a:gd name="T18" fmla="*/ 0 w 315"/>
                <a:gd name="T19" fmla="*/ 0 h 1429"/>
                <a:gd name="T20" fmla="*/ 0 w 315"/>
                <a:gd name="T21" fmla="*/ 0 h 1429"/>
                <a:gd name="T22" fmla="*/ 0 w 315"/>
                <a:gd name="T23" fmla="*/ 0 h 1429"/>
                <a:gd name="T24" fmla="*/ 0 w 315"/>
                <a:gd name="T25" fmla="*/ 0 h 1429"/>
                <a:gd name="T26" fmla="*/ 0 w 315"/>
                <a:gd name="T27" fmla="*/ 0 h 1429"/>
                <a:gd name="T28" fmla="*/ 0 w 315"/>
                <a:gd name="T29" fmla="*/ 0 h 1429"/>
                <a:gd name="T30" fmla="*/ 0 w 315"/>
                <a:gd name="T31" fmla="*/ 0 h 1429"/>
                <a:gd name="T32" fmla="*/ 0 w 315"/>
                <a:gd name="T33" fmla="*/ 0 h 1429"/>
                <a:gd name="T34" fmla="*/ 0 w 315"/>
                <a:gd name="T35" fmla="*/ 0 h 1429"/>
                <a:gd name="T36" fmla="*/ 0 w 315"/>
                <a:gd name="T37" fmla="*/ 0 h 1429"/>
                <a:gd name="T38" fmla="*/ 0 w 315"/>
                <a:gd name="T39" fmla="*/ 0 h 1429"/>
                <a:gd name="T40" fmla="*/ 0 w 315"/>
                <a:gd name="T41" fmla="*/ 0 h 1429"/>
                <a:gd name="T42" fmla="*/ 0 w 315"/>
                <a:gd name="T43" fmla="*/ 0 h 1429"/>
                <a:gd name="T44" fmla="*/ 0 w 315"/>
                <a:gd name="T45" fmla="*/ 0 h 1429"/>
                <a:gd name="T46" fmla="*/ 0 w 315"/>
                <a:gd name="T47" fmla="*/ 0 h 1429"/>
                <a:gd name="T48" fmla="*/ 0 w 315"/>
                <a:gd name="T49" fmla="*/ 0 h 1429"/>
                <a:gd name="T50" fmla="*/ 0 w 315"/>
                <a:gd name="T51" fmla="*/ 0 h 1429"/>
                <a:gd name="T52" fmla="*/ 0 w 315"/>
                <a:gd name="T53" fmla="*/ 0 h 1429"/>
                <a:gd name="T54" fmla="*/ 0 w 315"/>
                <a:gd name="T55" fmla="*/ 0 h 1429"/>
                <a:gd name="T56" fmla="*/ 0 w 315"/>
                <a:gd name="T57" fmla="*/ 0 h 1429"/>
                <a:gd name="T58" fmla="*/ 0 w 315"/>
                <a:gd name="T59" fmla="*/ 0 h 1429"/>
                <a:gd name="T60" fmla="*/ 0 w 315"/>
                <a:gd name="T61" fmla="*/ 0 h 1429"/>
                <a:gd name="T62" fmla="*/ 0 w 315"/>
                <a:gd name="T63" fmla="*/ 0 h 1429"/>
                <a:gd name="T64" fmla="*/ 0 w 315"/>
                <a:gd name="T65" fmla="*/ 0 h 1429"/>
                <a:gd name="T66" fmla="*/ 0 w 315"/>
                <a:gd name="T67" fmla="*/ 0 h 1429"/>
                <a:gd name="T68" fmla="*/ 0 w 315"/>
                <a:gd name="T69" fmla="*/ 0 h 1429"/>
                <a:gd name="T70" fmla="*/ 0 w 315"/>
                <a:gd name="T71" fmla="*/ 0 h 1429"/>
                <a:gd name="T72" fmla="*/ 0 w 315"/>
                <a:gd name="T73" fmla="*/ 0 h 1429"/>
                <a:gd name="T74" fmla="*/ 0 w 315"/>
                <a:gd name="T75" fmla="*/ 0 h 1429"/>
                <a:gd name="T76" fmla="*/ 0 w 315"/>
                <a:gd name="T77" fmla="*/ 0 h 1429"/>
                <a:gd name="T78" fmla="*/ 0 w 315"/>
                <a:gd name="T79" fmla="*/ 0 h 1429"/>
                <a:gd name="T80" fmla="*/ 0 w 315"/>
                <a:gd name="T81" fmla="*/ 0 h 1429"/>
                <a:gd name="T82" fmla="*/ 0 w 315"/>
                <a:gd name="T83" fmla="*/ 0 h 1429"/>
                <a:gd name="T84" fmla="*/ 0 w 315"/>
                <a:gd name="T85" fmla="*/ 0 h 1429"/>
                <a:gd name="T86" fmla="*/ 0 w 315"/>
                <a:gd name="T87" fmla="*/ 0 h 1429"/>
                <a:gd name="T88" fmla="*/ 0 w 315"/>
                <a:gd name="T89" fmla="*/ 0 h 1429"/>
                <a:gd name="T90" fmla="*/ 0 w 315"/>
                <a:gd name="T91" fmla="*/ 0 h 1429"/>
                <a:gd name="T92" fmla="*/ 0 w 315"/>
                <a:gd name="T93" fmla="*/ 0 h 1429"/>
                <a:gd name="T94" fmla="*/ 0 w 315"/>
                <a:gd name="T95" fmla="*/ 0 h 1429"/>
                <a:gd name="T96" fmla="*/ 0 w 315"/>
                <a:gd name="T97" fmla="*/ 0 h 14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5" h="1429">
                  <a:moveTo>
                    <a:pt x="30" y="0"/>
                  </a:moveTo>
                  <a:lnTo>
                    <a:pt x="74" y="32"/>
                  </a:lnTo>
                  <a:lnTo>
                    <a:pt x="106" y="60"/>
                  </a:lnTo>
                  <a:lnTo>
                    <a:pt x="135" y="86"/>
                  </a:lnTo>
                  <a:lnTo>
                    <a:pt x="161" y="112"/>
                  </a:lnTo>
                  <a:lnTo>
                    <a:pt x="187" y="141"/>
                  </a:lnTo>
                  <a:lnTo>
                    <a:pt x="220" y="177"/>
                  </a:lnTo>
                  <a:lnTo>
                    <a:pt x="260" y="224"/>
                  </a:lnTo>
                  <a:lnTo>
                    <a:pt x="314" y="281"/>
                  </a:lnTo>
                  <a:lnTo>
                    <a:pt x="312" y="349"/>
                  </a:lnTo>
                  <a:lnTo>
                    <a:pt x="311" y="419"/>
                  </a:lnTo>
                  <a:lnTo>
                    <a:pt x="309" y="489"/>
                  </a:lnTo>
                  <a:lnTo>
                    <a:pt x="306" y="559"/>
                  </a:lnTo>
                  <a:lnTo>
                    <a:pt x="301" y="629"/>
                  </a:lnTo>
                  <a:lnTo>
                    <a:pt x="296" y="695"/>
                  </a:lnTo>
                  <a:lnTo>
                    <a:pt x="290" y="760"/>
                  </a:lnTo>
                  <a:lnTo>
                    <a:pt x="282" y="824"/>
                  </a:lnTo>
                  <a:lnTo>
                    <a:pt x="272" y="828"/>
                  </a:lnTo>
                  <a:lnTo>
                    <a:pt x="264" y="835"/>
                  </a:lnTo>
                  <a:lnTo>
                    <a:pt x="256" y="843"/>
                  </a:lnTo>
                  <a:lnTo>
                    <a:pt x="249" y="851"/>
                  </a:lnTo>
                  <a:lnTo>
                    <a:pt x="244" y="859"/>
                  </a:lnTo>
                  <a:lnTo>
                    <a:pt x="239" y="869"/>
                  </a:lnTo>
                  <a:lnTo>
                    <a:pt x="236" y="879"/>
                  </a:lnTo>
                  <a:lnTo>
                    <a:pt x="234" y="889"/>
                  </a:lnTo>
                  <a:lnTo>
                    <a:pt x="234" y="900"/>
                  </a:lnTo>
                  <a:lnTo>
                    <a:pt x="236" y="910"/>
                  </a:lnTo>
                  <a:lnTo>
                    <a:pt x="238" y="921"/>
                  </a:lnTo>
                  <a:lnTo>
                    <a:pt x="243" y="931"/>
                  </a:lnTo>
                  <a:lnTo>
                    <a:pt x="247" y="941"/>
                  </a:lnTo>
                  <a:lnTo>
                    <a:pt x="254" y="950"/>
                  </a:lnTo>
                  <a:lnTo>
                    <a:pt x="262" y="960"/>
                  </a:lnTo>
                  <a:lnTo>
                    <a:pt x="272" y="968"/>
                  </a:lnTo>
                  <a:lnTo>
                    <a:pt x="270" y="1007"/>
                  </a:lnTo>
                  <a:lnTo>
                    <a:pt x="269" y="1051"/>
                  </a:lnTo>
                  <a:lnTo>
                    <a:pt x="265" y="1097"/>
                  </a:lnTo>
                  <a:lnTo>
                    <a:pt x="264" y="1142"/>
                  </a:lnTo>
                  <a:lnTo>
                    <a:pt x="260" y="1189"/>
                  </a:lnTo>
                  <a:lnTo>
                    <a:pt x="257" y="1236"/>
                  </a:lnTo>
                  <a:lnTo>
                    <a:pt x="256" y="1280"/>
                  </a:lnTo>
                  <a:lnTo>
                    <a:pt x="256" y="1321"/>
                  </a:lnTo>
                  <a:lnTo>
                    <a:pt x="228" y="1337"/>
                  </a:lnTo>
                  <a:lnTo>
                    <a:pt x="199" y="1352"/>
                  </a:lnTo>
                  <a:lnTo>
                    <a:pt x="169" y="1366"/>
                  </a:lnTo>
                  <a:lnTo>
                    <a:pt x="140" y="1381"/>
                  </a:lnTo>
                  <a:lnTo>
                    <a:pt x="109" y="1394"/>
                  </a:lnTo>
                  <a:lnTo>
                    <a:pt x="78" y="1405"/>
                  </a:lnTo>
                  <a:lnTo>
                    <a:pt x="48" y="1418"/>
                  </a:lnTo>
                  <a:lnTo>
                    <a:pt x="15" y="1428"/>
                  </a:lnTo>
                  <a:lnTo>
                    <a:pt x="33" y="1344"/>
                  </a:lnTo>
                  <a:lnTo>
                    <a:pt x="48" y="1254"/>
                  </a:lnTo>
                  <a:lnTo>
                    <a:pt x="61" y="1165"/>
                  </a:lnTo>
                  <a:lnTo>
                    <a:pt x="70" y="1072"/>
                  </a:lnTo>
                  <a:lnTo>
                    <a:pt x="78" y="978"/>
                  </a:lnTo>
                  <a:lnTo>
                    <a:pt x="85" y="885"/>
                  </a:lnTo>
                  <a:lnTo>
                    <a:pt x="90" y="789"/>
                  </a:lnTo>
                  <a:lnTo>
                    <a:pt x="91" y="695"/>
                  </a:lnTo>
                  <a:lnTo>
                    <a:pt x="91" y="676"/>
                  </a:lnTo>
                  <a:lnTo>
                    <a:pt x="91" y="663"/>
                  </a:lnTo>
                  <a:lnTo>
                    <a:pt x="93" y="653"/>
                  </a:lnTo>
                  <a:lnTo>
                    <a:pt x="93" y="646"/>
                  </a:lnTo>
                  <a:lnTo>
                    <a:pt x="93" y="638"/>
                  </a:lnTo>
                  <a:lnTo>
                    <a:pt x="93" y="630"/>
                  </a:lnTo>
                  <a:lnTo>
                    <a:pt x="93" y="616"/>
                  </a:lnTo>
                  <a:lnTo>
                    <a:pt x="91" y="598"/>
                  </a:lnTo>
                  <a:lnTo>
                    <a:pt x="80" y="596"/>
                  </a:lnTo>
                  <a:lnTo>
                    <a:pt x="70" y="593"/>
                  </a:lnTo>
                  <a:lnTo>
                    <a:pt x="61" y="590"/>
                  </a:lnTo>
                  <a:lnTo>
                    <a:pt x="51" y="585"/>
                  </a:lnTo>
                  <a:lnTo>
                    <a:pt x="43" y="580"/>
                  </a:lnTo>
                  <a:lnTo>
                    <a:pt x="36" y="573"/>
                  </a:lnTo>
                  <a:lnTo>
                    <a:pt x="30" y="567"/>
                  </a:lnTo>
                  <a:lnTo>
                    <a:pt x="23" y="559"/>
                  </a:lnTo>
                  <a:lnTo>
                    <a:pt x="18" y="549"/>
                  </a:lnTo>
                  <a:lnTo>
                    <a:pt x="13" y="541"/>
                  </a:lnTo>
                  <a:lnTo>
                    <a:pt x="10" y="531"/>
                  </a:lnTo>
                  <a:lnTo>
                    <a:pt x="7" y="520"/>
                  </a:lnTo>
                  <a:lnTo>
                    <a:pt x="2" y="499"/>
                  </a:lnTo>
                  <a:lnTo>
                    <a:pt x="0" y="476"/>
                  </a:lnTo>
                  <a:lnTo>
                    <a:pt x="2" y="455"/>
                  </a:lnTo>
                  <a:lnTo>
                    <a:pt x="5" y="434"/>
                  </a:lnTo>
                  <a:lnTo>
                    <a:pt x="12" y="412"/>
                  </a:lnTo>
                  <a:lnTo>
                    <a:pt x="20" y="395"/>
                  </a:lnTo>
                  <a:lnTo>
                    <a:pt x="26" y="385"/>
                  </a:lnTo>
                  <a:lnTo>
                    <a:pt x="31" y="378"/>
                  </a:lnTo>
                  <a:lnTo>
                    <a:pt x="39" y="370"/>
                  </a:lnTo>
                  <a:lnTo>
                    <a:pt x="46" y="365"/>
                  </a:lnTo>
                  <a:lnTo>
                    <a:pt x="54" y="360"/>
                  </a:lnTo>
                  <a:lnTo>
                    <a:pt x="62" y="356"/>
                  </a:lnTo>
                  <a:lnTo>
                    <a:pt x="70" y="352"/>
                  </a:lnTo>
                  <a:lnTo>
                    <a:pt x="80" y="351"/>
                  </a:lnTo>
                  <a:lnTo>
                    <a:pt x="77" y="307"/>
                  </a:lnTo>
                  <a:lnTo>
                    <a:pt x="72" y="261"/>
                  </a:lnTo>
                  <a:lnTo>
                    <a:pt x="65" y="214"/>
                  </a:lnTo>
                  <a:lnTo>
                    <a:pt x="59" y="169"/>
                  </a:lnTo>
                  <a:lnTo>
                    <a:pt x="52" y="123"/>
                  </a:lnTo>
                  <a:lnTo>
                    <a:pt x="46" y="81"/>
                  </a:lnTo>
                  <a:lnTo>
                    <a:pt x="38" y="39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9EFD4FF0-9D6A-45EE-BCCF-C465E9987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7400" y="3236570"/>
              <a:ext cx="302142" cy="265258"/>
            </a:xfrm>
            <a:custGeom>
              <a:avLst/>
              <a:gdLst>
                <a:gd name="T0" fmla="*/ 0 w 157"/>
                <a:gd name="T1" fmla="*/ 0 h 217"/>
                <a:gd name="T2" fmla="*/ 0 w 157"/>
                <a:gd name="T3" fmla="*/ 0 h 217"/>
                <a:gd name="T4" fmla="*/ 0 w 157"/>
                <a:gd name="T5" fmla="*/ 0 h 217"/>
                <a:gd name="T6" fmla="*/ 0 w 157"/>
                <a:gd name="T7" fmla="*/ 0 h 217"/>
                <a:gd name="T8" fmla="*/ 0 w 157"/>
                <a:gd name="T9" fmla="*/ 0 h 217"/>
                <a:gd name="T10" fmla="*/ 0 w 157"/>
                <a:gd name="T11" fmla="*/ 0 h 217"/>
                <a:gd name="T12" fmla="*/ 0 w 157"/>
                <a:gd name="T13" fmla="*/ 0 h 217"/>
                <a:gd name="T14" fmla="*/ 0 w 157"/>
                <a:gd name="T15" fmla="*/ 0 h 217"/>
                <a:gd name="T16" fmla="*/ 0 w 157"/>
                <a:gd name="T17" fmla="*/ 0 h 217"/>
                <a:gd name="T18" fmla="*/ 0 w 157"/>
                <a:gd name="T19" fmla="*/ 0 h 217"/>
                <a:gd name="T20" fmla="*/ 0 w 157"/>
                <a:gd name="T21" fmla="*/ 0 h 217"/>
                <a:gd name="T22" fmla="*/ 0 w 157"/>
                <a:gd name="T23" fmla="*/ 0 h 217"/>
                <a:gd name="T24" fmla="*/ 0 w 157"/>
                <a:gd name="T25" fmla="*/ 0 h 217"/>
                <a:gd name="T26" fmla="*/ 0 w 157"/>
                <a:gd name="T27" fmla="*/ 0 h 217"/>
                <a:gd name="T28" fmla="*/ 0 w 157"/>
                <a:gd name="T29" fmla="*/ 0 h 217"/>
                <a:gd name="T30" fmla="*/ 0 w 157"/>
                <a:gd name="T31" fmla="*/ 0 h 217"/>
                <a:gd name="T32" fmla="*/ 0 w 157"/>
                <a:gd name="T33" fmla="*/ 0 h 217"/>
                <a:gd name="T34" fmla="*/ 0 w 157"/>
                <a:gd name="T35" fmla="*/ 0 h 217"/>
                <a:gd name="T36" fmla="*/ 0 w 157"/>
                <a:gd name="T37" fmla="*/ 0 h 217"/>
                <a:gd name="T38" fmla="*/ 0 w 157"/>
                <a:gd name="T39" fmla="*/ 0 h 217"/>
                <a:gd name="T40" fmla="*/ 0 w 157"/>
                <a:gd name="T41" fmla="*/ 0 h 217"/>
                <a:gd name="T42" fmla="*/ 0 w 157"/>
                <a:gd name="T43" fmla="*/ 0 h 217"/>
                <a:gd name="T44" fmla="*/ 0 w 157"/>
                <a:gd name="T45" fmla="*/ 0 h 217"/>
                <a:gd name="T46" fmla="*/ 0 w 157"/>
                <a:gd name="T47" fmla="*/ 0 h 217"/>
                <a:gd name="T48" fmla="*/ 0 w 157"/>
                <a:gd name="T49" fmla="*/ 0 h 217"/>
                <a:gd name="T50" fmla="*/ 0 w 157"/>
                <a:gd name="T51" fmla="*/ 0 h 217"/>
                <a:gd name="T52" fmla="*/ 0 w 157"/>
                <a:gd name="T53" fmla="*/ 0 h 217"/>
                <a:gd name="T54" fmla="*/ 0 w 157"/>
                <a:gd name="T55" fmla="*/ 0 h 217"/>
                <a:gd name="T56" fmla="*/ 0 w 157"/>
                <a:gd name="T57" fmla="*/ 0 h 217"/>
                <a:gd name="T58" fmla="*/ 0 w 157"/>
                <a:gd name="T59" fmla="*/ 0 h 217"/>
                <a:gd name="T60" fmla="*/ 0 w 157"/>
                <a:gd name="T61" fmla="*/ 0 h 217"/>
                <a:gd name="T62" fmla="*/ 0 w 157"/>
                <a:gd name="T63" fmla="*/ 0 h 217"/>
                <a:gd name="T64" fmla="*/ 0 w 157"/>
                <a:gd name="T65" fmla="*/ 0 h 217"/>
                <a:gd name="T66" fmla="*/ 0 w 157"/>
                <a:gd name="T67" fmla="*/ 0 h 217"/>
                <a:gd name="T68" fmla="*/ 0 w 157"/>
                <a:gd name="T69" fmla="*/ 0 h 217"/>
                <a:gd name="T70" fmla="*/ 0 w 157"/>
                <a:gd name="T71" fmla="*/ 0 h 217"/>
                <a:gd name="T72" fmla="*/ 0 w 157"/>
                <a:gd name="T73" fmla="*/ 0 h 217"/>
                <a:gd name="T74" fmla="*/ 0 w 157"/>
                <a:gd name="T75" fmla="*/ 0 h 217"/>
                <a:gd name="T76" fmla="*/ 0 w 157"/>
                <a:gd name="T77" fmla="*/ 0 h 217"/>
                <a:gd name="T78" fmla="*/ 0 w 157"/>
                <a:gd name="T79" fmla="*/ 0 h 217"/>
                <a:gd name="T80" fmla="*/ 0 w 157"/>
                <a:gd name="T81" fmla="*/ 0 h 217"/>
                <a:gd name="T82" fmla="*/ 0 w 157"/>
                <a:gd name="T83" fmla="*/ 0 h 217"/>
                <a:gd name="T84" fmla="*/ 0 w 157"/>
                <a:gd name="T85" fmla="*/ 0 h 217"/>
                <a:gd name="T86" fmla="*/ 0 w 157"/>
                <a:gd name="T87" fmla="*/ 0 h 217"/>
                <a:gd name="T88" fmla="*/ 0 w 157"/>
                <a:gd name="T89" fmla="*/ 0 h 217"/>
                <a:gd name="T90" fmla="*/ 0 w 157"/>
                <a:gd name="T91" fmla="*/ 0 h 217"/>
                <a:gd name="T92" fmla="*/ 0 w 157"/>
                <a:gd name="T93" fmla="*/ 0 h 217"/>
                <a:gd name="T94" fmla="*/ 0 w 157"/>
                <a:gd name="T95" fmla="*/ 0 h 217"/>
                <a:gd name="T96" fmla="*/ 0 w 157"/>
                <a:gd name="T97" fmla="*/ 0 h 2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7" h="217">
                  <a:moveTo>
                    <a:pt x="78" y="0"/>
                  </a:moveTo>
                  <a:lnTo>
                    <a:pt x="70" y="0"/>
                  </a:lnTo>
                  <a:lnTo>
                    <a:pt x="61" y="2"/>
                  </a:lnTo>
                  <a:lnTo>
                    <a:pt x="55" y="5"/>
                  </a:lnTo>
                  <a:lnTo>
                    <a:pt x="47" y="8"/>
                  </a:lnTo>
                  <a:lnTo>
                    <a:pt x="40" y="13"/>
                  </a:lnTo>
                  <a:lnTo>
                    <a:pt x="34" y="18"/>
                  </a:lnTo>
                  <a:lnTo>
                    <a:pt x="29" y="24"/>
                  </a:lnTo>
                  <a:lnTo>
                    <a:pt x="22" y="31"/>
                  </a:lnTo>
                  <a:lnTo>
                    <a:pt x="13" y="47"/>
                  </a:lnTo>
                  <a:lnTo>
                    <a:pt x="6" y="67"/>
                  </a:lnTo>
                  <a:lnTo>
                    <a:pt x="1" y="86"/>
                  </a:lnTo>
                  <a:lnTo>
                    <a:pt x="0" y="109"/>
                  </a:lnTo>
                  <a:lnTo>
                    <a:pt x="1" y="130"/>
                  </a:lnTo>
                  <a:lnTo>
                    <a:pt x="6" y="149"/>
                  </a:lnTo>
                  <a:lnTo>
                    <a:pt x="13" y="169"/>
                  </a:lnTo>
                  <a:lnTo>
                    <a:pt x="22" y="184"/>
                  </a:lnTo>
                  <a:lnTo>
                    <a:pt x="29" y="192"/>
                  </a:lnTo>
                  <a:lnTo>
                    <a:pt x="34" y="198"/>
                  </a:lnTo>
                  <a:lnTo>
                    <a:pt x="40" y="203"/>
                  </a:lnTo>
                  <a:lnTo>
                    <a:pt x="47" y="208"/>
                  </a:lnTo>
                  <a:lnTo>
                    <a:pt x="55" y="211"/>
                  </a:lnTo>
                  <a:lnTo>
                    <a:pt x="61" y="214"/>
                  </a:lnTo>
                  <a:lnTo>
                    <a:pt x="70" y="216"/>
                  </a:lnTo>
                  <a:lnTo>
                    <a:pt x="78" y="216"/>
                  </a:lnTo>
                  <a:lnTo>
                    <a:pt x="86" y="216"/>
                  </a:lnTo>
                  <a:lnTo>
                    <a:pt x="94" y="214"/>
                  </a:lnTo>
                  <a:lnTo>
                    <a:pt x="101" y="211"/>
                  </a:lnTo>
                  <a:lnTo>
                    <a:pt x="107" y="208"/>
                  </a:lnTo>
                  <a:lnTo>
                    <a:pt x="115" y="203"/>
                  </a:lnTo>
                  <a:lnTo>
                    <a:pt x="122" y="198"/>
                  </a:lnTo>
                  <a:lnTo>
                    <a:pt x="127" y="192"/>
                  </a:lnTo>
                  <a:lnTo>
                    <a:pt x="133" y="184"/>
                  </a:lnTo>
                  <a:lnTo>
                    <a:pt x="143" y="169"/>
                  </a:lnTo>
                  <a:lnTo>
                    <a:pt x="149" y="149"/>
                  </a:lnTo>
                  <a:lnTo>
                    <a:pt x="154" y="130"/>
                  </a:lnTo>
                  <a:lnTo>
                    <a:pt x="156" y="109"/>
                  </a:lnTo>
                  <a:lnTo>
                    <a:pt x="154" y="86"/>
                  </a:lnTo>
                  <a:lnTo>
                    <a:pt x="149" y="67"/>
                  </a:lnTo>
                  <a:lnTo>
                    <a:pt x="143" y="47"/>
                  </a:lnTo>
                  <a:lnTo>
                    <a:pt x="133" y="31"/>
                  </a:lnTo>
                  <a:lnTo>
                    <a:pt x="127" y="24"/>
                  </a:lnTo>
                  <a:lnTo>
                    <a:pt x="122" y="18"/>
                  </a:lnTo>
                  <a:lnTo>
                    <a:pt x="115" y="13"/>
                  </a:lnTo>
                  <a:lnTo>
                    <a:pt x="107" y="8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6" y="0"/>
                  </a:lnTo>
                  <a:lnTo>
                    <a:pt x="7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B557967-0502-4273-B57D-96C912BB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296" y="3537195"/>
              <a:ext cx="276536" cy="247574"/>
            </a:xfrm>
            <a:custGeom>
              <a:avLst/>
              <a:gdLst>
                <a:gd name="T0" fmla="*/ 0 w 146"/>
                <a:gd name="T1" fmla="*/ 0 h 205"/>
                <a:gd name="T2" fmla="*/ 0 w 146"/>
                <a:gd name="T3" fmla="*/ 0 h 205"/>
                <a:gd name="T4" fmla="*/ 0 w 146"/>
                <a:gd name="T5" fmla="*/ 0 h 205"/>
                <a:gd name="T6" fmla="*/ 0 w 146"/>
                <a:gd name="T7" fmla="*/ 0 h 205"/>
                <a:gd name="T8" fmla="*/ 0 w 146"/>
                <a:gd name="T9" fmla="*/ 0 h 205"/>
                <a:gd name="T10" fmla="*/ 0 w 146"/>
                <a:gd name="T11" fmla="*/ 0 h 205"/>
                <a:gd name="T12" fmla="*/ 0 w 146"/>
                <a:gd name="T13" fmla="*/ 0 h 205"/>
                <a:gd name="T14" fmla="*/ 0 w 146"/>
                <a:gd name="T15" fmla="*/ 0 h 205"/>
                <a:gd name="T16" fmla="*/ 0 w 146"/>
                <a:gd name="T17" fmla="*/ 0 h 205"/>
                <a:gd name="T18" fmla="*/ 0 w 146"/>
                <a:gd name="T19" fmla="*/ 0 h 205"/>
                <a:gd name="T20" fmla="*/ 0 w 146"/>
                <a:gd name="T21" fmla="*/ 0 h 205"/>
                <a:gd name="T22" fmla="*/ 0 w 146"/>
                <a:gd name="T23" fmla="*/ 0 h 205"/>
                <a:gd name="T24" fmla="*/ 0 w 146"/>
                <a:gd name="T25" fmla="*/ 0 h 205"/>
                <a:gd name="T26" fmla="*/ 0 w 146"/>
                <a:gd name="T27" fmla="*/ 0 h 205"/>
                <a:gd name="T28" fmla="*/ 0 w 146"/>
                <a:gd name="T29" fmla="*/ 0 h 205"/>
                <a:gd name="T30" fmla="*/ 0 w 146"/>
                <a:gd name="T31" fmla="*/ 0 h 205"/>
                <a:gd name="T32" fmla="*/ 0 w 146"/>
                <a:gd name="T33" fmla="*/ 0 h 205"/>
                <a:gd name="T34" fmla="*/ 0 w 146"/>
                <a:gd name="T35" fmla="*/ 0 h 205"/>
                <a:gd name="T36" fmla="*/ 0 w 146"/>
                <a:gd name="T37" fmla="*/ 0 h 205"/>
                <a:gd name="T38" fmla="*/ 0 w 146"/>
                <a:gd name="T39" fmla="*/ 0 h 205"/>
                <a:gd name="T40" fmla="*/ 0 w 146"/>
                <a:gd name="T41" fmla="*/ 0 h 205"/>
                <a:gd name="T42" fmla="*/ 0 w 146"/>
                <a:gd name="T43" fmla="*/ 0 h 205"/>
                <a:gd name="T44" fmla="*/ 0 w 146"/>
                <a:gd name="T45" fmla="*/ 0 h 205"/>
                <a:gd name="T46" fmla="*/ 0 w 146"/>
                <a:gd name="T47" fmla="*/ 0 h 205"/>
                <a:gd name="T48" fmla="*/ 0 w 146"/>
                <a:gd name="T49" fmla="*/ 0 h 205"/>
                <a:gd name="T50" fmla="*/ 0 w 146"/>
                <a:gd name="T51" fmla="*/ 0 h 205"/>
                <a:gd name="T52" fmla="*/ 0 w 146"/>
                <a:gd name="T53" fmla="*/ 0 h 205"/>
                <a:gd name="T54" fmla="*/ 0 w 146"/>
                <a:gd name="T55" fmla="*/ 0 h 205"/>
                <a:gd name="T56" fmla="*/ 0 w 146"/>
                <a:gd name="T57" fmla="*/ 0 h 205"/>
                <a:gd name="T58" fmla="*/ 0 w 146"/>
                <a:gd name="T59" fmla="*/ 0 h 205"/>
                <a:gd name="T60" fmla="*/ 0 w 146"/>
                <a:gd name="T61" fmla="*/ 0 h 205"/>
                <a:gd name="T62" fmla="*/ 0 w 146"/>
                <a:gd name="T63" fmla="*/ 0 h 205"/>
                <a:gd name="T64" fmla="*/ 0 w 146"/>
                <a:gd name="T65" fmla="*/ 0 h 205"/>
                <a:gd name="T66" fmla="*/ 0 w 146"/>
                <a:gd name="T67" fmla="*/ 0 h 205"/>
                <a:gd name="T68" fmla="*/ 0 w 146"/>
                <a:gd name="T69" fmla="*/ 0 h 205"/>
                <a:gd name="T70" fmla="*/ 0 w 146"/>
                <a:gd name="T71" fmla="*/ 0 h 205"/>
                <a:gd name="T72" fmla="*/ 0 w 146"/>
                <a:gd name="T73" fmla="*/ 0 h 205"/>
                <a:gd name="T74" fmla="*/ 0 w 146"/>
                <a:gd name="T75" fmla="*/ 0 h 205"/>
                <a:gd name="T76" fmla="*/ 0 w 146"/>
                <a:gd name="T77" fmla="*/ 0 h 205"/>
                <a:gd name="T78" fmla="*/ 0 w 146"/>
                <a:gd name="T79" fmla="*/ 0 h 205"/>
                <a:gd name="T80" fmla="*/ 0 w 146"/>
                <a:gd name="T81" fmla="*/ 0 h 205"/>
                <a:gd name="T82" fmla="*/ 0 w 146"/>
                <a:gd name="T83" fmla="*/ 0 h 205"/>
                <a:gd name="T84" fmla="*/ 0 w 146"/>
                <a:gd name="T85" fmla="*/ 0 h 205"/>
                <a:gd name="T86" fmla="*/ 0 w 146"/>
                <a:gd name="T87" fmla="*/ 0 h 205"/>
                <a:gd name="T88" fmla="*/ 0 w 146"/>
                <a:gd name="T89" fmla="*/ 0 h 205"/>
                <a:gd name="T90" fmla="*/ 0 w 146"/>
                <a:gd name="T91" fmla="*/ 0 h 205"/>
                <a:gd name="T92" fmla="*/ 0 w 146"/>
                <a:gd name="T93" fmla="*/ 0 h 205"/>
                <a:gd name="T94" fmla="*/ 0 w 146"/>
                <a:gd name="T95" fmla="*/ 0 h 205"/>
                <a:gd name="T96" fmla="*/ 0 w 146"/>
                <a:gd name="T97" fmla="*/ 0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6" h="205">
                  <a:moveTo>
                    <a:pt x="73" y="0"/>
                  </a:moveTo>
                  <a:lnTo>
                    <a:pt x="65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4" y="8"/>
                  </a:lnTo>
                  <a:lnTo>
                    <a:pt x="37" y="13"/>
                  </a:lnTo>
                  <a:lnTo>
                    <a:pt x="32" y="18"/>
                  </a:lnTo>
                  <a:lnTo>
                    <a:pt x="26" y="23"/>
                  </a:lnTo>
                  <a:lnTo>
                    <a:pt x="21" y="30"/>
                  </a:lnTo>
                  <a:lnTo>
                    <a:pt x="13" y="46"/>
                  </a:lnTo>
                  <a:lnTo>
                    <a:pt x="6" y="62"/>
                  </a:lnTo>
                  <a:lnTo>
                    <a:pt x="2" y="82"/>
                  </a:lnTo>
                  <a:lnTo>
                    <a:pt x="0" y="101"/>
                  </a:lnTo>
                  <a:lnTo>
                    <a:pt x="2" y="122"/>
                  </a:lnTo>
                  <a:lnTo>
                    <a:pt x="6" y="142"/>
                  </a:lnTo>
                  <a:lnTo>
                    <a:pt x="13" y="158"/>
                  </a:lnTo>
                  <a:lnTo>
                    <a:pt x="21" y="173"/>
                  </a:lnTo>
                  <a:lnTo>
                    <a:pt x="26" y="179"/>
                  </a:lnTo>
                  <a:lnTo>
                    <a:pt x="32" y="186"/>
                  </a:lnTo>
                  <a:lnTo>
                    <a:pt x="37" y="191"/>
                  </a:lnTo>
                  <a:lnTo>
                    <a:pt x="44" y="195"/>
                  </a:lnTo>
                  <a:lnTo>
                    <a:pt x="52" y="199"/>
                  </a:lnTo>
                  <a:lnTo>
                    <a:pt x="58" y="200"/>
                  </a:lnTo>
                  <a:lnTo>
                    <a:pt x="65" y="202"/>
                  </a:lnTo>
                  <a:lnTo>
                    <a:pt x="73" y="204"/>
                  </a:lnTo>
                  <a:lnTo>
                    <a:pt x="80" y="202"/>
                  </a:lnTo>
                  <a:lnTo>
                    <a:pt x="88" y="200"/>
                  </a:lnTo>
                  <a:lnTo>
                    <a:pt x="94" y="199"/>
                  </a:lnTo>
                  <a:lnTo>
                    <a:pt x="101" y="195"/>
                  </a:lnTo>
                  <a:lnTo>
                    <a:pt x="107" y="191"/>
                  </a:lnTo>
                  <a:lnTo>
                    <a:pt x="114" y="186"/>
                  </a:lnTo>
                  <a:lnTo>
                    <a:pt x="119" y="179"/>
                  </a:lnTo>
                  <a:lnTo>
                    <a:pt x="123" y="173"/>
                  </a:lnTo>
                  <a:lnTo>
                    <a:pt x="133" y="158"/>
                  </a:lnTo>
                  <a:lnTo>
                    <a:pt x="140" y="142"/>
                  </a:lnTo>
                  <a:lnTo>
                    <a:pt x="143" y="122"/>
                  </a:lnTo>
                  <a:lnTo>
                    <a:pt x="145" y="101"/>
                  </a:lnTo>
                  <a:lnTo>
                    <a:pt x="143" y="82"/>
                  </a:lnTo>
                  <a:lnTo>
                    <a:pt x="140" y="62"/>
                  </a:lnTo>
                  <a:lnTo>
                    <a:pt x="133" y="46"/>
                  </a:lnTo>
                  <a:lnTo>
                    <a:pt x="123" y="30"/>
                  </a:lnTo>
                  <a:lnTo>
                    <a:pt x="119" y="23"/>
                  </a:lnTo>
                  <a:lnTo>
                    <a:pt x="114" y="18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4" y="5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EFB3EAC-44EA-40E5-BE34-7D671EAC6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175" y="2966891"/>
              <a:ext cx="230447" cy="203364"/>
            </a:xfrm>
            <a:custGeom>
              <a:avLst/>
              <a:gdLst>
                <a:gd name="T0" fmla="*/ 0 w 121"/>
                <a:gd name="T1" fmla="*/ 0 h 168"/>
                <a:gd name="T2" fmla="*/ 0 w 121"/>
                <a:gd name="T3" fmla="*/ 0 h 168"/>
                <a:gd name="T4" fmla="*/ 0 w 121"/>
                <a:gd name="T5" fmla="*/ 0 h 168"/>
                <a:gd name="T6" fmla="*/ 0 w 121"/>
                <a:gd name="T7" fmla="*/ 0 h 168"/>
                <a:gd name="T8" fmla="*/ 0 w 121"/>
                <a:gd name="T9" fmla="*/ 0 h 168"/>
                <a:gd name="T10" fmla="*/ 0 w 121"/>
                <a:gd name="T11" fmla="*/ 0 h 168"/>
                <a:gd name="T12" fmla="*/ 0 w 121"/>
                <a:gd name="T13" fmla="*/ 0 h 168"/>
                <a:gd name="T14" fmla="*/ 0 w 121"/>
                <a:gd name="T15" fmla="*/ 0 h 168"/>
                <a:gd name="T16" fmla="*/ 0 w 121"/>
                <a:gd name="T17" fmla="*/ 0 h 168"/>
                <a:gd name="T18" fmla="*/ 0 w 121"/>
                <a:gd name="T19" fmla="*/ 0 h 168"/>
                <a:gd name="T20" fmla="*/ 0 w 121"/>
                <a:gd name="T21" fmla="*/ 0 h 168"/>
                <a:gd name="T22" fmla="*/ 0 w 121"/>
                <a:gd name="T23" fmla="*/ 0 h 168"/>
                <a:gd name="T24" fmla="*/ 0 w 121"/>
                <a:gd name="T25" fmla="*/ 0 h 168"/>
                <a:gd name="T26" fmla="*/ 0 w 121"/>
                <a:gd name="T27" fmla="*/ 0 h 168"/>
                <a:gd name="T28" fmla="*/ 0 w 121"/>
                <a:gd name="T29" fmla="*/ 0 h 168"/>
                <a:gd name="T30" fmla="*/ 0 w 121"/>
                <a:gd name="T31" fmla="*/ 0 h 168"/>
                <a:gd name="T32" fmla="*/ 0 w 121"/>
                <a:gd name="T33" fmla="*/ 0 h 168"/>
                <a:gd name="T34" fmla="*/ 0 w 121"/>
                <a:gd name="T35" fmla="*/ 0 h 168"/>
                <a:gd name="T36" fmla="*/ 0 w 121"/>
                <a:gd name="T37" fmla="*/ 0 h 168"/>
                <a:gd name="T38" fmla="*/ 0 w 121"/>
                <a:gd name="T39" fmla="*/ 0 h 168"/>
                <a:gd name="T40" fmla="*/ 0 w 121"/>
                <a:gd name="T41" fmla="*/ 0 h 168"/>
                <a:gd name="T42" fmla="*/ 0 w 121"/>
                <a:gd name="T43" fmla="*/ 0 h 168"/>
                <a:gd name="T44" fmla="*/ 0 w 121"/>
                <a:gd name="T45" fmla="*/ 0 h 168"/>
                <a:gd name="T46" fmla="*/ 0 w 121"/>
                <a:gd name="T47" fmla="*/ 0 h 168"/>
                <a:gd name="T48" fmla="*/ 0 w 121"/>
                <a:gd name="T49" fmla="*/ 0 h 168"/>
                <a:gd name="T50" fmla="*/ 0 w 121"/>
                <a:gd name="T51" fmla="*/ 0 h 168"/>
                <a:gd name="T52" fmla="*/ 0 w 121"/>
                <a:gd name="T53" fmla="*/ 0 h 168"/>
                <a:gd name="T54" fmla="*/ 0 w 121"/>
                <a:gd name="T55" fmla="*/ 0 h 168"/>
                <a:gd name="T56" fmla="*/ 0 w 121"/>
                <a:gd name="T57" fmla="*/ 0 h 168"/>
                <a:gd name="T58" fmla="*/ 0 w 121"/>
                <a:gd name="T59" fmla="*/ 0 h 168"/>
                <a:gd name="T60" fmla="*/ 0 w 121"/>
                <a:gd name="T61" fmla="*/ 0 h 168"/>
                <a:gd name="T62" fmla="*/ 0 w 121"/>
                <a:gd name="T63" fmla="*/ 0 h 168"/>
                <a:gd name="T64" fmla="*/ 0 w 121"/>
                <a:gd name="T65" fmla="*/ 0 h 168"/>
                <a:gd name="T66" fmla="*/ 0 w 121"/>
                <a:gd name="T67" fmla="*/ 0 h 168"/>
                <a:gd name="T68" fmla="*/ 0 w 121"/>
                <a:gd name="T69" fmla="*/ 0 h 168"/>
                <a:gd name="T70" fmla="*/ 0 w 121"/>
                <a:gd name="T71" fmla="*/ 0 h 168"/>
                <a:gd name="T72" fmla="*/ 0 w 121"/>
                <a:gd name="T73" fmla="*/ 0 h 168"/>
                <a:gd name="T74" fmla="*/ 0 w 121"/>
                <a:gd name="T75" fmla="*/ 0 h 168"/>
                <a:gd name="T76" fmla="*/ 0 w 121"/>
                <a:gd name="T77" fmla="*/ 0 h 168"/>
                <a:gd name="T78" fmla="*/ 0 w 121"/>
                <a:gd name="T79" fmla="*/ 0 h 168"/>
                <a:gd name="T80" fmla="*/ 0 w 121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1" h="168">
                  <a:moveTo>
                    <a:pt x="60" y="0"/>
                  </a:moveTo>
                  <a:lnTo>
                    <a:pt x="53" y="0"/>
                  </a:lnTo>
                  <a:lnTo>
                    <a:pt x="47" y="2"/>
                  </a:lnTo>
                  <a:lnTo>
                    <a:pt x="42" y="5"/>
                  </a:lnTo>
                  <a:lnTo>
                    <a:pt x="37" y="6"/>
                  </a:lnTo>
                  <a:lnTo>
                    <a:pt x="26" y="15"/>
                  </a:lnTo>
                  <a:lnTo>
                    <a:pt x="18" y="24"/>
                  </a:lnTo>
                  <a:lnTo>
                    <a:pt x="9" y="37"/>
                  </a:lnTo>
                  <a:lnTo>
                    <a:pt x="5" y="52"/>
                  </a:lnTo>
                  <a:lnTo>
                    <a:pt x="1" y="67"/>
                  </a:lnTo>
                  <a:lnTo>
                    <a:pt x="0" y="84"/>
                  </a:lnTo>
                  <a:lnTo>
                    <a:pt x="1" y="101"/>
                  </a:lnTo>
                  <a:lnTo>
                    <a:pt x="5" y="115"/>
                  </a:lnTo>
                  <a:lnTo>
                    <a:pt x="9" y="130"/>
                  </a:lnTo>
                  <a:lnTo>
                    <a:pt x="18" y="143"/>
                  </a:lnTo>
                  <a:lnTo>
                    <a:pt x="26" y="153"/>
                  </a:lnTo>
                  <a:lnTo>
                    <a:pt x="37" y="161"/>
                  </a:lnTo>
                  <a:lnTo>
                    <a:pt x="42" y="162"/>
                  </a:lnTo>
                  <a:lnTo>
                    <a:pt x="47" y="166"/>
                  </a:lnTo>
                  <a:lnTo>
                    <a:pt x="53" y="166"/>
                  </a:lnTo>
                  <a:lnTo>
                    <a:pt x="60" y="167"/>
                  </a:lnTo>
                  <a:lnTo>
                    <a:pt x="66" y="166"/>
                  </a:lnTo>
                  <a:lnTo>
                    <a:pt x="71" y="166"/>
                  </a:lnTo>
                  <a:lnTo>
                    <a:pt x="78" y="162"/>
                  </a:lnTo>
                  <a:lnTo>
                    <a:pt x="83" y="161"/>
                  </a:lnTo>
                  <a:lnTo>
                    <a:pt x="92" y="153"/>
                  </a:lnTo>
                  <a:lnTo>
                    <a:pt x="102" y="143"/>
                  </a:lnTo>
                  <a:lnTo>
                    <a:pt x="109" y="130"/>
                  </a:lnTo>
                  <a:lnTo>
                    <a:pt x="115" y="115"/>
                  </a:lnTo>
                  <a:lnTo>
                    <a:pt x="118" y="101"/>
                  </a:lnTo>
                  <a:lnTo>
                    <a:pt x="120" y="84"/>
                  </a:lnTo>
                  <a:lnTo>
                    <a:pt x="118" y="67"/>
                  </a:lnTo>
                  <a:lnTo>
                    <a:pt x="115" y="52"/>
                  </a:lnTo>
                  <a:lnTo>
                    <a:pt x="109" y="37"/>
                  </a:lnTo>
                  <a:lnTo>
                    <a:pt x="102" y="24"/>
                  </a:lnTo>
                  <a:lnTo>
                    <a:pt x="92" y="15"/>
                  </a:lnTo>
                  <a:lnTo>
                    <a:pt x="83" y="6"/>
                  </a:lnTo>
                  <a:lnTo>
                    <a:pt x="78" y="5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9B843787-9780-4C81-A3DD-D0624D842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805" y="2370061"/>
              <a:ext cx="460894" cy="778089"/>
            </a:xfrm>
            <a:custGeom>
              <a:avLst/>
              <a:gdLst>
                <a:gd name="T0" fmla="*/ 0 w 243"/>
                <a:gd name="T1" fmla="*/ 0 h 638"/>
                <a:gd name="T2" fmla="*/ 0 w 243"/>
                <a:gd name="T3" fmla="*/ 0 h 638"/>
                <a:gd name="T4" fmla="*/ 0 w 243"/>
                <a:gd name="T5" fmla="*/ 0 h 638"/>
                <a:gd name="T6" fmla="*/ 0 w 243"/>
                <a:gd name="T7" fmla="*/ 0 h 638"/>
                <a:gd name="T8" fmla="*/ 0 w 243"/>
                <a:gd name="T9" fmla="*/ 0 h 638"/>
                <a:gd name="T10" fmla="*/ 0 w 243"/>
                <a:gd name="T11" fmla="*/ 0 h 638"/>
                <a:gd name="T12" fmla="*/ 0 w 243"/>
                <a:gd name="T13" fmla="*/ 0 h 638"/>
                <a:gd name="T14" fmla="*/ 0 w 243"/>
                <a:gd name="T15" fmla="*/ 0 h 638"/>
                <a:gd name="T16" fmla="*/ 0 w 243"/>
                <a:gd name="T17" fmla="*/ 0 h 638"/>
                <a:gd name="T18" fmla="*/ 0 w 243"/>
                <a:gd name="T19" fmla="*/ 0 h 638"/>
                <a:gd name="T20" fmla="*/ 0 w 243"/>
                <a:gd name="T21" fmla="*/ 0 h 638"/>
                <a:gd name="T22" fmla="*/ 0 w 243"/>
                <a:gd name="T23" fmla="*/ 0 h 638"/>
                <a:gd name="T24" fmla="*/ 0 w 243"/>
                <a:gd name="T25" fmla="*/ 0 h 638"/>
                <a:gd name="T26" fmla="*/ 0 w 243"/>
                <a:gd name="T27" fmla="*/ 0 h 638"/>
                <a:gd name="T28" fmla="*/ 0 w 243"/>
                <a:gd name="T29" fmla="*/ 0 h 638"/>
                <a:gd name="T30" fmla="*/ 0 w 243"/>
                <a:gd name="T31" fmla="*/ 0 h 638"/>
                <a:gd name="T32" fmla="*/ 0 w 243"/>
                <a:gd name="T33" fmla="*/ 0 h 638"/>
                <a:gd name="T34" fmla="*/ 0 w 243"/>
                <a:gd name="T35" fmla="*/ 0 h 638"/>
                <a:gd name="T36" fmla="*/ 0 w 243"/>
                <a:gd name="T37" fmla="*/ 0 h 638"/>
                <a:gd name="T38" fmla="*/ 0 w 243"/>
                <a:gd name="T39" fmla="*/ 0 h 638"/>
                <a:gd name="T40" fmla="*/ 0 w 243"/>
                <a:gd name="T41" fmla="*/ 0 h 638"/>
                <a:gd name="T42" fmla="*/ 0 w 243"/>
                <a:gd name="T43" fmla="*/ 0 h 638"/>
                <a:gd name="T44" fmla="*/ 0 w 243"/>
                <a:gd name="T45" fmla="*/ 0 h 638"/>
                <a:gd name="T46" fmla="*/ 0 w 243"/>
                <a:gd name="T47" fmla="*/ 0 h 638"/>
                <a:gd name="T48" fmla="*/ 0 w 243"/>
                <a:gd name="T49" fmla="*/ 0 h 638"/>
                <a:gd name="T50" fmla="*/ 0 w 243"/>
                <a:gd name="T51" fmla="*/ 0 h 638"/>
                <a:gd name="T52" fmla="*/ 0 w 243"/>
                <a:gd name="T53" fmla="*/ 0 h 638"/>
                <a:gd name="T54" fmla="*/ 0 w 243"/>
                <a:gd name="T55" fmla="*/ 0 h 638"/>
                <a:gd name="T56" fmla="*/ 0 w 243"/>
                <a:gd name="T57" fmla="*/ 0 h 638"/>
                <a:gd name="T58" fmla="*/ 0 w 243"/>
                <a:gd name="T59" fmla="*/ 0 h 638"/>
                <a:gd name="T60" fmla="*/ 0 w 243"/>
                <a:gd name="T61" fmla="*/ 0 h 638"/>
                <a:gd name="T62" fmla="*/ 0 w 243"/>
                <a:gd name="T63" fmla="*/ 0 h 638"/>
                <a:gd name="T64" fmla="*/ 0 w 243"/>
                <a:gd name="T65" fmla="*/ 0 h 6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3" h="638">
                  <a:moveTo>
                    <a:pt x="0" y="0"/>
                  </a:moveTo>
                  <a:lnTo>
                    <a:pt x="31" y="28"/>
                  </a:lnTo>
                  <a:lnTo>
                    <a:pt x="62" y="57"/>
                  </a:lnTo>
                  <a:lnTo>
                    <a:pt x="93" y="88"/>
                  </a:lnTo>
                  <a:lnTo>
                    <a:pt x="122" y="121"/>
                  </a:lnTo>
                  <a:lnTo>
                    <a:pt x="153" y="155"/>
                  </a:lnTo>
                  <a:lnTo>
                    <a:pt x="184" y="187"/>
                  </a:lnTo>
                  <a:lnTo>
                    <a:pt x="213" y="220"/>
                  </a:lnTo>
                  <a:lnTo>
                    <a:pt x="242" y="252"/>
                  </a:lnTo>
                  <a:lnTo>
                    <a:pt x="242" y="299"/>
                  </a:lnTo>
                  <a:lnTo>
                    <a:pt x="240" y="348"/>
                  </a:lnTo>
                  <a:lnTo>
                    <a:pt x="239" y="395"/>
                  </a:lnTo>
                  <a:lnTo>
                    <a:pt x="237" y="442"/>
                  </a:lnTo>
                  <a:lnTo>
                    <a:pt x="236" y="491"/>
                  </a:lnTo>
                  <a:lnTo>
                    <a:pt x="232" y="540"/>
                  </a:lnTo>
                  <a:lnTo>
                    <a:pt x="231" y="589"/>
                  </a:lnTo>
                  <a:lnTo>
                    <a:pt x="227" y="637"/>
                  </a:lnTo>
                  <a:lnTo>
                    <a:pt x="224" y="587"/>
                  </a:lnTo>
                  <a:lnTo>
                    <a:pt x="221" y="538"/>
                  </a:lnTo>
                  <a:lnTo>
                    <a:pt x="216" y="488"/>
                  </a:lnTo>
                  <a:lnTo>
                    <a:pt x="213" y="438"/>
                  </a:lnTo>
                  <a:lnTo>
                    <a:pt x="208" y="389"/>
                  </a:lnTo>
                  <a:lnTo>
                    <a:pt x="201" y="342"/>
                  </a:lnTo>
                  <a:lnTo>
                    <a:pt x="195" y="295"/>
                  </a:lnTo>
                  <a:lnTo>
                    <a:pt x="187" y="251"/>
                  </a:lnTo>
                  <a:lnTo>
                    <a:pt x="164" y="217"/>
                  </a:lnTo>
                  <a:lnTo>
                    <a:pt x="141" y="184"/>
                  </a:lnTo>
                  <a:lnTo>
                    <a:pt x="119" y="153"/>
                  </a:lnTo>
                  <a:lnTo>
                    <a:pt x="96" y="122"/>
                  </a:lnTo>
                  <a:lnTo>
                    <a:pt x="71" y="91"/>
                  </a:lnTo>
                  <a:lnTo>
                    <a:pt x="49" y="61"/>
                  </a:lnTo>
                  <a:lnTo>
                    <a:pt x="24" y="31"/>
                  </a:lnTo>
                  <a:lnTo>
                    <a:pt x="0" y="0"/>
                  </a:lnTo>
                </a:path>
              </a:pathLst>
            </a:custGeom>
            <a:solidFill>
              <a:srgbClr val="E0BC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D273496-E2AE-47DC-98D7-0A5F1A258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31" y="2759106"/>
              <a:ext cx="220205" cy="296204"/>
            </a:xfrm>
            <a:custGeom>
              <a:avLst/>
              <a:gdLst>
                <a:gd name="T0" fmla="*/ 0 w 115"/>
                <a:gd name="T1" fmla="*/ 0 h 245"/>
                <a:gd name="T2" fmla="*/ 0 w 115"/>
                <a:gd name="T3" fmla="*/ 0 h 245"/>
                <a:gd name="T4" fmla="*/ 0 w 115"/>
                <a:gd name="T5" fmla="*/ 0 h 245"/>
                <a:gd name="T6" fmla="*/ 0 w 115"/>
                <a:gd name="T7" fmla="*/ 0 h 245"/>
                <a:gd name="T8" fmla="*/ 0 w 115"/>
                <a:gd name="T9" fmla="*/ 0 h 245"/>
                <a:gd name="T10" fmla="*/ 0 w 115"/>
                <a:gd name="T11" fmla="*/ 0 h 245"/>
                <a:gd name="T12" fmla="*/ 0 w 115"/>
                <a:gd name="T13" fmla="*/ 0 h 245"/>
                <a:gd name="T14" fmla="*/ 0 w 115"/>
                <a:gd name="T15" fmla="*/ 0 h 245"/>
                <a:gd name="T16" fmla="*/ 0 w 115"/>
                <a:gd name="T17" fmla="*/ 0 h 245"/>
                <a:gd name="T18" fmla="*/ 0 w 115"/>
                <a:gd name="T19" fmla="*/ 0 h 245"/>
                <a:gd name="T20" fmla="*/ 0 w 115"/>
                <a:gd name="T21" fmla="*/ 0 h 245"/>
                <a:gd name="T22" fmla="*/ 0 w 115"/>
                <a:gd name="T23" fmla="*/ 0 h 245"/>
                <a:gd name="T24" fmla="*/ 0 w 115"/>
                <a:gd name="T25" fmla="*/ 0 h 245"/>
                <a:gd name="T26" fmla="*/ 0 w 115"/>
                <a:gd name="T27" fmla="*/ 0 h 245"/>
                <a:gd name="T28" fmla="*/ 0 w 115"/>
                <a:gd name="T29" fmla="*/ 0 h 245"/>
                <a:gd name="T30" fmla="*/ 0 w 115"/>
                <a:gd name="T31" fmla="*/ 0 h 245"/>
                <a:gd name="T32" fmla="*/ 0 w 115"/>
                <a:gd name="T33" fmla="*/ 0 h 245"/>
                <a:gd name="T34" fmla="*/ 0 w 115"/>
                <a:gd name="T35" fmla="*/ 0 h 245"/>
                <a:gd name="T36" fmla="*/ 0 w 115"/>
                <a:gd name="T37" fmla="*/ 0 h 245"/>
                <a:gd name="T38" fmla="*/ 0 w 115"/>
                <a:gd name="T39" fmla="*/ 0 h 245"/>
                <a:gd name="T40" fmla="*/ 0 w 115"/>
                <a:gd name="T41" fmla="*/ 0 h 245"/>
                <a:gd name="T42" fmla="*/ 0 w 115"/>
                <a:gd name="T43" fmla="*/ 0 h 245"/>
                <a:gd name="T44" fmla="*/ 0 w 115"/>
                <a:gd name="T45" fmla="*/ 0 h 245"/>
                <a:gd name="T46" fmla="*/ 0 w 115"/>
                <a:gd name="T47" fmla="*/ 0 h 245"/>
                <a:gd name="T48" fmla="*/ 0 w 115"/>
                <a:gd name="T49" fmla="*/ 0 h 245"/>
                <a:gd name="T50" fmla="*/ 0 w 115"/>
                <a:gd name="T51" fmla="*/ 0 h 245"/>
                <a:gd name="T52" fmla="*/ 0 w 115"/>
                <a:gd name="T53" fmla="*/ 0 h 245"/>
                <a:gd name="T54" fmla="*/ 0 w 115"/>
                <a:gd name="T55" fmla="*/ 0 h 245"/>
                <a:gd name="T56" fmla="*/ 0 w 115"/>
                <a:gd name="T57" fmla="*/ 0 h 245"/>
                <a:gd name="T58" fmla="*/ 0 w 115"/>
                <a:gd name="T59" fmla="*/ 0 h 245"/>
                <a:gd name="T60" fmla="*/ 0 w 115"/>
                <a:gd name="T61" fmla="*/ 0 h 245"/>
                <a:gd name="T62" fmla="*/ 0 w 115"/>
                <a:gd name="T63" fmla="*/ 0 h 245"/>
                <a:gd name="T64" fmla="*/ 0 w 115"/>
                <a:gd name="T65" fmla="*/ 0 h 245"/>
                <a:gd name="T66" fmla="*/ 0 w 115"/>
                <a:gd name="T67" fmla="*/ 0 h 245"/>
                <a:gd name="T68" fmla="*/ 0 w 115"/>
                <a:gd name="T69" fmla="*/ 0 h 245"/>
                <a:gd name="T70" fmla="*/ 0 w 115"/>
                <a:gd name="T71" fmla="*/ 0 h 245"/>
                <a:gd name="T72" fmla="*/ 0 w 115"/>
                <a:gd name="T73" fmla="*/ 0 h 245"/>
                <a:gd name="T74" fmla="*/ 0 w 115"/>
                <a:gd name="T75" fmla="*/ 0 h 245"/>
                <a:gd name="T76" fmla="*/ 0 w 115"/>
                <a:gd name="T77" fmla="*/ 0 h 245"/>
                <a:gd name="T78" fmla="*/ 0 w 115"/>
                <a:gd name="T79" fmla="*/ 0 h 245"/>
                <a:gd name="T80" fmla="*/ 0 w 115"/>
                <a:gd name="T81" fmla="*/ 0 h 245"/>
                <a:gd name="T82" fmla="*/ 0 w 115"/>
                <a:gd name="T83" fmla="*/ 0 h 245"/>
                <a:gd name="T84" fmla="*/ 0 w 115"/>
                <a:gd name="T85" fmla="*/ 0 h 245"/>
                <a:gd name="T86" fmla="*/ 0 w 115"/>
                <a:gd name="T87" fmla="*/ 0 h 245"/>
                <a:gd name="T88" fmla="*/ 0 w 115"/>
                <a:gd name="T89" fmla="*/ 0 h 245"/>
                <a:gd name="T90" fmla="*/ 0 w 115"/>
                <a:gd name="T91" fmla="*/ 0 h 245"/>
                <a:gd name="T92" fmla="*/ 0 w 115"/>
                <a:gd name="T93" fmla="*/ 0 h 245"/>
                <a:gd name="T94" fmla="*/ 0 w 115"/>
                <a:gd name="T95" fmla="*/ 0 h 245"/>
                <a:gd name="T96" fmla="*/ 0 w 115"/>
                <a:gd name="T97" fmla="*/ 0 h 245"/>
                <a:gd name="T98" fmla="*/ 0 w 115"/>
                <a:gd name="T99" fmla="*/ 0 h 245"/>
                <a:gd name="T100" fmla="*/ 0 w 115"/>
                <a:gd name="T101" fmla="*/ 0 h 245"/>
                <a:gd name="T102" fmla="*/ 0 w 115"/>
                <a:gd name="T103" fmla="*/ 0 h 245"/>
                <a:gd name="T104" fmla="*/ 0 w 115"/>
                <a:gd name="T105" fmla="*/ 0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5" h="245">
                  <a:moveTo>
                    <a:pt x="106" y="0"/>
                  </a:moveTo>
                  <a:lnTo>
                    <a:pt x="101" y="4"/>
                  </a:lnTo>
                  <a:lnTo>
                    <a:pt x="96" y="8"/>
                  </a:lnTo>
                  <a:lnTo>
                    <a:pt x="91" y="15"/>
                  </a:lnTo>
                  <a:lnTo>
                    <a:pt x="87" y="23"/>
                  </a:lnTo>
                  <a:lnTo>
                    <a:pt x="80" y="41"/>
                  </a:lnTo>
                  <a:lnTo>
                    <a:pt x="75" y="60"/>
                  </a:lnTo>
                  <a:lnTo>
                    <a:pt x="72" y="80"/>
                  </a:lnTo>
                  <a:lnTo>
                    <a:pt x="70" y="99"/>
                  </a:lnTo>
                  <a:lnTo>
                    <a:pt x="69" y="116"/>
                  </a:lnTo>
                  <a:lnTo>
                    <a:pt x="69" y="129"/>
                  </a:lnTo>
                  <a:lnTo>
                    <a:pt x="70" y="142"/>
                  </a:lnTo>
                  <a:lnTo>
                    <a:pt x="72" y="158"/>
                  </a:lnTo>
                  <a:lnTo>
                    <a:pt x="74" y="174"/>
                  </a:lnTo>
                  <a:lnTo>
                    <a:pt x="78" y="192"/>
                  </a:lnTo>
                  <a:lnTo>
                    <a:pt x="85" y="208"/>
                  </a:lnTo>
                  <a:lnTo>
                    <a:pt x="93" y="223"/>
                  </a:lnTo>
                  <a:lnTo>
                    <a:pt x="98" y="229"/>
                  </a:lnTo>
                  <a:lnTo>
                    <a:pt x="103" y="236"/>
                  </a:lnTo>
                  <a:lnTo>
                    <a:pt x="108" y="241"/>
                  </a:lnTo>
                  <a:lnTo>
                    <a:pt x="114" y="244"/>
                  </a:lnTo>
                  <a:lnTo>
                    <a:pt x="103" y="244"/>
                  </a:lnTo>
                  <a:lnTo>
                    <a:pt x="91" y="242"/>
                  </a:lnTo>
                  <a:lnTo>
                    <a:pt x="80" y="241"/>
                  </a:lnTo>
                  <a:lnTo>
                    <a:pt x="69" y="236"/>
                  </a:lnTo>
                  <a:lnTo>
                    <a:pt x="59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8"/>
                  </a:lnTo>
                  <a:lnTo>
                    <a:pt x="26" y="200"/>
                  </a:lnTo>
                  <a:lnTo>
                    <a:pt x="20" y="190"/>
                  </a:lnTo>
                  <a:lnTo>
                    <a:pt x="15" y="179"/>
                  </a:lnTo>
                  <a:lnTo>
                    <a:pt x="10" y="168"/>
                  </a:lnTo>
                  <a:lnTo>
                    <a:pt x="7" y="156"/>
                  </a:lnTo>
                  <a:lnTo>
                    <a:pt x="4" y="145"/>
                  </a:lnTo>
                  <a:lnTo>
                    <a:pt x="2" y="132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9" y="72"/>
                  </a:lnTo>
                  <a:lnTo>
                    <a:pt x="12" y="62"/>
                  </a:lnTo>
                  <a:lnTo>
                    <a:pt x="18" y="52"/>
                  </a:lnTo>
                  <a:lnTo>
                    <a:pt x="23" y="43"/>
                  </a:lnTo>
                  <a:lnTo>
                    <a:pt x="31" y="34"/>
                  </a:lnTo>
                  <a:lnTo>
                    <a:pt x="38" y="28"/>
                  </a:lnTo>
                  <a:lnTo>
                    <a:pt x="46" y="20"/>
                  </a:lnTo>
                  <a:lnTo>
                    <a:pt x="56" y="15"/>
                  </a:lnTo>
                  <a:lnTo>
                    <a:pt x="65" y="10"/>
                  </a:lnTo>
                  <a:lnTo>
                    <a:pt x="75" y="5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8EC441-DFD5-40B4-B12A-E92FBC224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31" y="2759106"/>
              <a:ext cx="220205" cy="296204"/>
            </a:xfrm>
            <a:custGeom>
              <a:avLst/>
              <a:gdLst>
                <a:gd name="T0" fmla="*/ 0 w 115"/>
                <a:gd name="T1" fmla="*/ 0 h 245"/>
                <a:gd name="T2" fmla="*/ 0 w 115"/>
                <a:gd name="T3" fmla="*/ 0 h 245"/>
                <a:gd name="T4" fmla="*/ 0 w 115"/>
                <a:gd name="T5" fmla="*/ 0 h 245"/>
                <a:gd name="T6" fmla="*/ 0 w 115"/>
                <a:gd name="T7" fmla="*/ 0 h 245"/>
                <a:gd name="T8" fmla="*/ 0 w 115"/>
                <a:gd name="T9" fmla="*/ 0 h 245"/>
                <a:gd name="T10" fmla="*/ 0 w 115"/>
                <a:gd name="T11" fmla="*/ 0 h 245"/>
                <a:gd name="T12" fmla="*/ 0 w 115"/>
                <a:gd name="T13" fmla="*/ 0 h 245"/>
                <a:gd name="T14" fmla="*/ 0 w 115"/>
                <a:gd name="T15" fmla="*/ 0 h 245"/>
                <a:gd name="T16" fmla="*/ 0 w 115"/>
                <a:gd name="T17" fmla="*/ 0 h 245"/>
                <a:gd name="T18" fmla="*/ 0 w 115"/>
                <a:gd name="T19" fmla="*/ 0 h 245"/>
                <a:gd name="T20" fmla="*/ 0 w 115"/>
                <a:gd name="T21" fmla="*/ 0 h 245"/>
                <a:gd name="T22" fmla="*/ 0 w 115"/>
                <a:gd name="T23" fmla="*/ 0 h 245"/>
                <a:gd name="T24" fmla="*/ 0 w 115"/>
                <a:gd name="T25" fmla="*/ 0 h 245"/>
                <a:gd name="T26" fmla="*/ 0 w 115"/>
                <a:gd name="T27" fmla="*/ 0 h 245"/>
                <a:gd name="T28" fmla="*/ 0 w 115"/>
                <a:gd name="T29" fmla="*/ 0 h 245"/>
                <a:gd name="T30" fmla="*/ 0 w 115"/>
                <a:gd name="T31" fmla="*/ 0 h 245"/>
                <a:gd name="T32" fmla="*/ 0 w 115"/>
                <a:gd name="T33" fmla="*/ 0 h 245"/>
                <a:gd name="T34" fmla="*/ 0 w 115"/>
                <a:gd name="T35" fmla="*/ 0 h 245"/>
                <a:gd name="T36" fmla="*/ 0 w 115"/>
                <a:gd name="T37" fmla="*/ 0 h 245"/>
                <a:gd name="T38" fmla="*/ 0 w 115"/>
                <a:gd name="T39" fmla="*/ 0 h 245"/>
                <a:gd name="T40" fmla="*/ 0 w 115"/>
                <a:gd name="T41" fmla="*/ 0 h 245"/>
                <a:gd name="T42" fmla="*/ 0 w 115"/>
                <a:gd name="T43" fmla="*/ 0 h 245"/>
                <a:gd name="T44" fmla="*/ 0 w 115"/>
                <a:gd name="T45" fmla="*/ 0 h 245"/>
                <a:gd name="T46" fmla="*/ 0 w 115"/>
                <a:gd name="T47" fmla="*/ 0 h 245"/>
                <a:gd name="T48" fmla="*/ 0 w 115"/>
                <a:gd name="T49" fmla="*/ 0 h 245"/>
                <a:gd name="T50" fmla="*/ 0 w 115"/>
                <a:gd name="T51" fmla="*/ 0 h 245"/>
                <a:gd name="T52" fmla="*/ 0 w 115"/>
                <a:gd name="T53" fmla="*/ 0 h 245"/>
                <a:gd name="T54" fmla="*/ 0 w 115"/>
                <a:gd name="T55" fmla="*/ 0 h 245"/>
                <a:gd name="T56" fmla="*/ 0 w 115"/>
                <a:gd name="T57" fmla="*/ 0 h 245"/>
                <a:gd name="T58" fmla="*/ 0 w 115"/>
                <a:gd name="T59" fmla="*/ 0 h 245"/>
                <a:gd name="T60" fmla="*/ 0 w 115"/>
                <a:gd name="T61" fmla="*/ 0 h 245"/>
                <a:gd name="T62" fmla="*/ 0 w 115"/>
                <a:gd name="T63" fmla="*/ 0 h 245"/>
                <a:gd name="T64" fmla="*/ 0 w 115"/>
                <a:gd name="T65" fmla="*/ 0 h 245"/>
                <a:gd name="T66" fmla="*/ 0 w 115"/>
                <a:gd name="T67" fmla="*/ 0 h 245"/>
                <a:gd name="T68" fmla="*/ 0 w 115"/>
                <a:gd name="T69" fmla="*/ 0 h 245"/>
                <a:gd name="T70" fmla="*/ 0 w 115"/>
                <a:gd name="T71" fmla="*/ 0 h 245"/>
                <a:gd name="T72" fmla="*/ 0 w 115"/>
                <a:gd name="T73" fmla="*/ 0 h 245"/>
                <a:gd name="T74" fmla="*/ 0 w 115"/>
                <a:gd name="T75" fmla="*/ 0 h 245"/>
                <a:gd name="T76" fmla="*/ 0 w 115"/>
                <a:gd name="T77" fmla="*/ 0 h 245"/>
                <a:gd name="T78" fmla="*/ 0 w 115"/>
                <a:gd name="T79" fmla="*/ 0 h 245"/>
                <a:gd name="T80" fmla="*/ 0 w 115"/>
                <a:gd name="T81" fmla="*/ 0 h 245"/>
                <a:gd name="T82" fmla="*/ 0 w 115"/>
                <a:gd name="T83" fmla="*/ 0 h 245"/>
                <a:gd name="T84" fmla="*/ 0 w 115"/>
                <a:gd name="T85" fmla="*/ 0 h 245"/>
                <a:gd name="T86" fmla="*/ 0 w 115"/>
                <a:gd name="T87" fmla="*/ 0 h 245"/>
                <a:gd name="T88" fmla="*/ 0 w 115"/>
                <a:gd name="T89" fmla="*/ 0 h 245"/>
                <a:gd name="T90" fmla="*/ 0 w 115"/>
                <a:gd name="T91" fmla="*/ 0 h 245"/>
                <a:gd name="T92" fmla="*/ 0 w 115"/>
                <a:gd name="T93" fmla="*/ 0 h 245"/>
                <a:gd name="T94" fmla="*/ 0 w 115"/>
                <a:gd name="T95" fmla="*/ 0 h 245"/>
                <a:gd name="T96" fmla="*/ 0 w 115"/>
                <a:gd name="T97" fmla="*/ 0 h 245"/>
                <a:gd name="T98" fmla="*/ 0 w 115"/>
                <a:gd name="T99" fmla="*/ 0 h 245"/>
                <a:gd name="T100" fmla="*/ 0 w 115"/>
                <a:gd name="T101" fmla="*/ 0 h 245"/>
                <a:gd name="T102" fmla="*/ 0 w 115"/>
                <a:gd name="T103" fmla="*/ 0 h 245"/>
                <a:gd name="T104" fmla="*/ 0 w 115"/>
                <a:gd name="T105" fmla="*/ 0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5" h="245">
                  <a:moveTo>
                    <a:pt x="106" y="0"/>
                  </a:moveTo>
                  <a:lnTo>
                    <a:pt x="101" y="4"/>
                  </a:lnTo>
                  <a:lnTo>
                    <a:pt x="96" y="8"/>
                  </a:lnTo>
                  <a:lnTo>
                    <a:pt x="91" y="15"/>
                  </a:lnTo>
                  <a:lnTo>
                    <a:pt x="87" y="23"/>
                  </a:lnTo>
                  <a:lnTo>
                    <a:pt x="80" y="41"/>
                  </a:lnTo>
                  <a:lnTo>
                    <a:pt x="75" y="60"/>
                  </a:lnTo>
                  <a:lnTo>
                    <a:pt x="72" y="80"/>
                  </a:lnTo>
                  <a:lnTo>
                    <a:pt x="70" y="99"/>
                  </a:lnTo>
                  <a:lnTo>
                    <a:pt x="69" y="116"/>
                  </a:lnTo>
                  <a:lnTo>
                    <a:pt x="69" y="129"/>
                  </a:lnTo>
                  <a:lnTo>
                    <a:pt x="70" y="142"/>
                  </a:lnTo>
                  <a:lnTo>
                    <a:pt x="72" y="158"/>
                  </a:lnTo>
                  <a:lnTo>
                    <a:pt x="74" y="174"/>
                  </a:lnTo>
                  <a:lnTo>
                    <a:pt x="78" y="192"/>
                  </a:lnTo>
                  <a:lnTo>
                    <a:pt x="85" y="208"/>
                  </a:lnTo>
                  <a:lnTo>
                    <a:pt x="93" y="223"/>
                  </a:lnTo>
                  <a:lnTo>
                    <a:pt x="98" y="229"/>
                  </a:lnTo>
                  <a:lnTo>
                    <a:pt x="103" y="236"/>
                  </a:lnTo>
                  <a:lnTo>
                    <a:pt x="108" y="241"/>
                  </a:lnTo>
                  <a:lnTo>
                    <a:pt x="114" y="244"/>
                  </a:lnTo>
                  <a:lnTo>
                    <a:pt x="103" y="244"/>
                  </a:lnTo>
                  <a:lnTo>
                    <a:pt x="91" y="242"/>
                  </a:lnTo>
                  <a:lnTo>
                    <a:pt x="80" y="241"/>
                  </a:lnTo>
                  <a:lnTo>
                    <a:pt x="69" y="236"/>
                  </a:lnTo>
                  <a:lnTo>
                    <a:pt x="59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8"/>
                  </a:lnTo>
                  <a:lnTo>
                    <a:pt x="26" y="200"/>
                  </a:lnTo>
                  <a:lnTo>
                    <a:pt x="20" y="190"/>
                  </a:lnTo>
                  <a:lnTo>
                    <a:pt x="15" y="179"/>
                  </a:lnTo>
                  <a:lnTo>
                    <a:pt x="10" y="168"/>
                  </a:lnTo>
                  <a:lnTo>
                    <a:pt x="7" y="156"/>
                  </a:lnTo>
                  <a:lnTo>
                    <a:pt x="4" y="145"/>
                  </a:lnTo>
                  <a:lnTo>
                    <a:pt x="2" y="132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9" y="72"/>
                  </a:lnTo>
                  <a:lnTo>
                    <a:pt x="12" y="62"/>
                  </a:lnTo>
                  <a:lnTo>
                    <a:pt x="18" y="52"/>
                  </a:lnTo>
                  <a:lnTo>
                    <a:pt x="23" y="43"/>
                  </a:lnTo>
                  <a:lnTo>
                    <a:pt x="31" y="34"/>
                  </a:lnTo>
                  <a:lnTo>
                    <a:pt x="38" y="28"/>
                  </a:lnTo>
                  <a:lnTo>
                    <a:pt x="46" y="20"/>
                  </a:lnTo>
                  <a:lnTo>
                    <a:pt x="56" y="15"/>
                  </a:lnTo>
                  <a:lnTo>
                    <a:pt x="65" y="10"/>
                  </a:lnTo>
                  <a:lnTo>
                    <a:pt x="75" y="5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973CCD9F-42DB-4029-8F34-1608396F0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717" y="2993417"/>
              <a:ext cx="122905" cy="150313"/>
            </a:xfrm>
            <a:custGeom>
              <a:avLst/>
              <a:gdLst>
                <a:gd name="T0" fmla="*/ 0 w 63"/>
                <a:gd name="T1" fmla="*/ 0 h 123"/>
                <a:gd name="T2" fmla="*/ 0 w 63"/>
                <a:gd name="T3" fmla="*/ 0 h 123"/>
                <a:gd name="T4" fmla="*/ 0 w 63"/>
                <a:gd name="T5" fmla="*/ 0 h 123"/>
                <a:gd name="T6" fmla="*/ 0 w 63"/>
                <a:gd name="T7" fmla="*/ 0 h 123"/>
                <a:gd name="T8" fmla="*/ 0 w 63"/>
                <a:gd name="T9" fmla="*/ 0 h 123"/>
                <a:gd name="T10" fmla="*/ 0 w 63"/>
                <a:gd name="T11" fmla="*/ 0 h 123"/>
                <a:gd name="T12" fmla="*/ 0 w 63"/>
                <a:gd name="T13" fmla="*/ 0 h 123"/>
                <a:gd name="T14" fmla="*/ 0 w 63"/>
                <a:gd name="T15" fmla="*/ 0 h 123"/>
                <a:gd name="T16" fmla="*/ 0 w 63"/>
                <a:gd name="T17" fmla="*/ 0 h 123"/>
                <a:gd name="T18" fmla="*/ 0 w 63"/>
                <a:gd name="T19" fmla="*/ 0 h 123"/>
                <a:gd name="T20" fmla="*/ 0 w 63"/>
                <a:gd name="T21" fmla="*/ 0 h 123"/>
                <a:gd name="T22" fmla="*/ 0 w 63"/>
                <a:gd name="T23" fmla="*/ 0 h 123"/>
                <a:gd name="T24" fmla="*/ 0 w 63"/>
                <a:gd name="T25" fmla="*/ 0 h 123"/>
                <a:gd name="T26" fmla="*/ 0 w 63"/>
                <a:gd name="T27" fmla="*/ 0 h 123"/>
                <a:gd name="T28" fmla="*/ 0 w 63"/>
                <a:gd name="T29" fmla="*/ 0 h 123"/>
                <a:gd name="T30" fmla="*/ 0 w 63"/>
                <a:gd name="T31" fmla="*/ 0 h 123"/>
                <a:gd name="T32" fmla="*/ 0 w 63"/>
                <a:gd name="T33" fmla="*/ 0 h 123"/>
                <a:gd name="T34" fmla="*/ 0 w 63"/>
                <a:gd name="T35" fmla="*/ 0 h 123"/>
                <a:gd name="T36" fmla="*/ 0 w 63"/>
                <a:gd name="T37" fmla="*/ 0 h 123"/>
                <a:gd name="T38" fmla="*/ 0 w 63"/>
                <a:gd name="T39" fmla="*/ 0 h 123"/>
                <a:gd name="T40" fmla="*/ 0 w 63"/>
                <a:gd name="T41" fmla="*/ 0 h 123"/>
                <a:gd name="T42" fmla="*/ 0 w 63"/>
                <a:gd name="T43" fmla="*/ 0 h 123"/>
                <a:gd name="T44" fmla="*/ 0 w 63"/>
                <a:gd name="T45" fmla="*/ 0 h 123"/>
                <a:gd name="T46" fmla="*/ 0 w 63"/>
                <a:gd name="T47" fmla="*/ 0 h 123"/>
                <a:gd name="T48" fmla="*/ 0 w 63"/>
                <a:gd name="T49" fmla="*/ 0 h 123"/>
                <a:gd name="T50" fmla="*/ 0 w 63"/>
                <a:gd name="T51" fmla="*/ 0 h 123"/>
                <a:gd name="T52" fmla="*/ 0 w 63"/>
                <a:gd name="T53" fmla="*/ 0 h 123"/>
                <a:gd name="T54" fmla="*/ 0 w 63"/>
                <a:gd name="T55" fmla="*/ 0 h 123"/>
                <a:gd name="T56" fmla="*/ 0 w 63"/>
                <a:gd name="T57" fmla="*/ 0 h 123"/>
                <a:gd name="T58" fmla="*/ 0 w 63"/>
                <a:gd name="T59" fmla="*/ 0 h 123"/>
                <a:gd name="T60" fmla="*/ 0 w 63"/>
                <a:gd name="T61" fmla="*/ 0 h 123"/>
                <a:gd name="T62" fmla="*/ 0 w 63"/>
                <a:gd name="T63" fmla="*/ 0 h 123"/>
                <a:gd name="T64" fmla="*/ 0 w 63"/>
                <a:gd name="T65" fmla="*/ 0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3" h="123">
                  <a:moveTo>
                    <a:pt x="31" y="0"/>
                  </a:moveTo>
                  <a:lnTo>
                    <a:pt x="25" y="1"/>
                  </a:lnTo>
                  <a:lnTo>
                    <a:pt x="20" y="5"/>
                  </a:lnTo>
                  <a:lnTo>
                    <a:pt x="13" y="11"/>
                  </a:lnTo>
                  <a:lnTo>
                    <a:pt x="10" y="18"/>
                  </a:lnTo>
                  <a:lnTo>
                    <a:pt x="5" y="27"/>
                  </a:lnTo>
                  <a:lnTo>
                    <a:pt x="3" y="37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3" y="84"/>
                  </a:lnTo>
                  <a:lnTo>
                    <a:pt x="5" y="94"/>
                  </a:lnTo>
                  <a:lnTo>
                    <a:pt x="10" y="104"/>
                  </a:lnTo>
                  <a:lnTo>
                    <a:pt x="13" y="110"/>
                  </a:lnTo>
                  <a:lnTo>
                    <a:pt x="20" y="117"/>
                  </a:lnTo>
                  <a:lnTo>
                    <a:pt x="25" y="120"/>
                  </a:lnTo>
                  <a:lnTo>
                    <a:pt x="31" y="122"/>
                  </a:lnTo>
                  <a:lnTo>
                    <a:pt x="38" y="120"/>
                  </a:lnTo>
                  <a:lnTo>
                    <a:pt x="42" y="117"/>
                  </a:lnTo>
                  <a:lnTo>
                    <a:pt x="47" y="110"/>
                  </a:lnTo>
                  <a:lnTo>
                    <a:pt x="52" y="104"/>
                  </a:lnTo>
                  <a:lnTo>
                    <a:pt x="55" y="94"/>
                  </a:lnTo>
                  <a:lnTo>
                    <a:pt x="59" y="84"/>
                  </a:lnTo>
                  <a:lnTo>
                    <a:pt x="60" y="73"/>
                  </a:lnTo>
                  <a:lnTo>
                    <a:pt x="62" y="61"/>
                  </a:lnTo>
                  <a:lnTo>
                    <a:pt x="60" y="48"/>
                  </a:lnTo>
                  <a:lnTo>
                    <a:pt x="59" y="3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47" y="11"/>
                  </a:lnTo>
                  <a:lnTo>
                    <a:pt x="42" y="5"/>
                  </a:lnTo>
                  <a:lnTo>
                    <a:pt x="38" y="1"/>
                  </a:lnTo>
                  <a:lnTo>
                    <a:pt x="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B797C579-C84F-4BB4-A4EE-E78F0C00C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717" y="2993417"/>
              <a:ext cx="122905" cy="150313"/>
            </a:xfrm>
            <a:custGeom>
              <a:avLst/>
              <a:gdLst>
                <a:gd name="T0" fmla="*/ 0 w 63"/>
                <a:gd name="T1" fmla="*/ 0 h 123"/>
                <a:gd name="T2" fmla="*/ 0 w 63"/>
                <a:gd name="T3" fmla="*/ 0 h 123"/>
                <a:gd name="T4" fmla="*/ 0 w 63"/>
                <a:gd name="T5" fmla="*/ 0 h 123"/>
                <a:gd name="T6" fmla="*/ 0 w 63"/>
                <a:gd name="T7" fmla="*/ 0 h 123"/>
                <a:gd name="T8" fmla="*/ 0 w 63"/>
                <a:gd name="T9" fmla="*/ 0 h 123"/>
                <a:gd name="T10" fmla="*/ 0 w 63"/>
                <a:gd name="T11" fmla="*/ 0 h 123"/>
                <a:gd name="T12" fmla="*/ 0 w 63"/>
                <a:gd name="T13" fmla="*/ 0 h 123"/>
                <a:gd name="T14" fmla="*/ 0 w 63"/>
                <a:gd name="T15" fmla="*/ 0 h 123"/>
                <a:gd name="T16" fmla="*/ 0 w 63"/>
                <a:gd name="T17" fmla="*/ 0 h 123"/>
                <a:gd name="T18" fmla="*/ 0 w 63"/>
                <a:gd name="T19" fmla="*/ 0 h 123"/>
                <a:gd name="T20" fmla="*/ 0 w 63"/>
                <a:gd name="T21" fmla="*/ 0 h 123"/>
                <a:gd name="T22" fmla="*/ 0 w 63"/>
                <a:gd name="T23" fmla="*/ 0 h 123"/>
                <a:gd name="T24" fmla="*/ 0 w 63"/>
                <a:gd name="T25" fmla="*/ 0 h 123"/>
                <a:gd name="T26" fmla="*/ 0 w 63"/>
                <a:gd name="T27" fmla="*/ 0 h 123"/>
                <a:gd name="T28" fmla="*/ 0 w 63"/>
                <a:gd name="T29" fmla="*/ 0 h 123"/>
                <a:gd name="T30" fmla="*/ 0 w 63"/>
                <a:gd name="T31" fmla="*/ 0 h 123"/>
                <a:gd name="T32" fmla="*/ 0 w 63"/>
                <a:gd name="T33" fmla="*/ 0 h 123"/>
                <a:gd name="T34" fmla="*/ 0 w 63"/>
                <a:gd name="T35" fmla="*/ 0 h 123"/>
                <a:gd name="T36" fmla="*/ 0 w 63"/>
                <a:gd name="T37" fmla="*/ 0 h 123"/>
                <a:gd name="T38" fmla="*/ 0 w 63"/>
                <a:gd name="T39" fmla="*/ 0 h 123"/>
                <a:gd name="T40" fmla="*/ 0 w 63"/>
                <a:gd name="T41" fmla="*/ 0 h 123"/>
                <a:gd name="T42" fmla="*/ 0 w 63"/>
                <a:gd name="T43" fmla="*/ 0 h 123"/>
                <a:gd name="T44" fmla="*/ 0 w 63"/>
                <a:gd name="T45" fmla="*/ 0 h 123"/>
                <a:gd name="T46" fmla="*/ 0 w 63"/>
                <a:gd name="T47" fmla="*/ 0 h 123"/>
                <a:gd name="T48" fmla="*/ 0 w 63"/>
                <a:gd name="T49" fmla="*/ 0 h 123"/>
                <a:gd name="T50" fmla="*/ 0 w 63"/>
                <a:gd name="T51" fmla="*/ 0 h 123"/>
                <a:gd name="T52" fmla="*/ 0 w 63"/>
                <a:gd name="T53" fmla="*/ 0 h 123"/>
                <a:gd name="T54" fmla="*/ 0 w 63"/>
                <a:gd name="T55" fmla="*/ 0 h 123"/>
                <a:gd name="T56" fmla="*/ 0 w 63"/>
                <a:gd name="T57" fmla="*/ 0 h 123"/>
                <a:gd name="T58" fmla="*/ 0 w 63"/>
                <a:gd name="T59" fmla="*/ 0 h 123"/>
                <a:gd name="T60" fmla="*/ 0 w 63"/>
                <a:gd name="T61" fmla="*/ 0 h 123"/>
                <a:gd name="T62" fmla="*/ 0 w 63"/>
                <a:gd name="T63" fmla="*/ 0 h 123"/>
                <a:gd name="T64" fmla="*/ 0 w 63"/>
                <a:gd name="T65" fmla="*/ 0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3" h="123">
                  <a:moveTo>
                    <a:pt x="31" y="0"/>
                  </a:moveTo>
                  <a:lnTo>
                    <a:pt x="25" y="1"/>
                  </a:lnTo>
                  <a:lnTo>
                    <a:pt x="20" y="5"/>
                  </a:lnTo>
                  <a:lnTo>
                    <a:pt x="13" y="11"/>
                  </a:lnTo>
                  <a:lnTo>
                    <a:pt x="10" y="18"/>
                  </a:lnTo>
                  <a:lnTo>
                    <a:pt x="5" y="27"/>
                  </a:lnTo>
                  <a:lnTo>
                    <a:pt x="3" y="37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3" y="84"/>
                  </a:lnTo>
                  <a:lnTo>
                    <a:pt x="5" y="94"/>
                  </a:lnTo>
                  <a:lnTo>
                    <a:pt x="10" y="104"/>
                  </a:lnTo>
                  <a:lnTo>
                    <a:pt x="13" y="110"/>
                  </a:lnTo>
                  <a:lnTo>
                    <a:pt x="20" y="117"/>
                  </a:lnTo>
                  <a:lnTo>
                    <a:pt x="25" y="120"/>
                  </a:lnTo>
                  <a:lnTo>
                    <a:pt x="31" y="122"/>
                  </a:lnTo>
                  <a:lnTo>
                    <a:pt x="38" y="120"/>
                  </a:lnTo>
                  <a:lnTo>
                    <a:pt x="42" y="117"/>
                  </a:lnTo>
                  <a:lnTo>
                    <a:pt x="47" y="110"/>
                  </a:lnTo>
                  <a:lnTo>
                    <a:pt x="52" y="104"/>
                  </a:lnTo>
                  <a:lnTo>
                    <a:pt x="55" y="94"/>
                  </a:lnTo>
                  <a:lnTo>
                    <a:pt x="59" y="84"/>
                  </a:lnTo>
                  <a:lnTo>
                    <a:pt x="60" y="73"/>
                  </a:lnTo>
                  <a:lnTo>
                    <a:pt x="62" y="61"/>
                  </a:lnTo>
                  <a:lnTo>
                    <a:pt x="60" y="48"/>
                  </a:lnTo>
                  <a:lnTo>
                    <a:pt x="59" y="3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47" y="11"/>
                  </a:lnTo>
                  <a:lnTo>
                    <a:pt x="42" y="5"/>
                  </a:lnTo>
                  <a:lnTo>
                    <a:pt x="38" y="1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AA33E55C-32B4-4212-A293-317CB1E72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790" y="3271937"/>
              <a:ext cx="158752" cy="194522"/>
            </a:xfrm>
            <a:custGeom>
              <a:avLst/>
              <a:gdLst>
                <a:gd name="T0" fmla="*/ 0 w 81"/>
                <a:gd name="T1" fmla="*/ 0 h 159"/>
                <a:gd name="T2" fmla="*/ 0 w 81"/>
                <a:gd name="T3" fmla="*/ 0 h 159"/>
                <a:gd name="T4" fmla="*/ 0 w 81"/>
                <a:gd name="T5" fmla="*/ 0 h 159"/>
                <a:gd name="T6" fmla="*/ 0 w 81"/>
                <a:gd name="T7" fmla="*/ 0 h 159"/>
                <a:gd name="T8" fmla="*/ 0 w 81"/>
                <a:gd name="T9" fmla="*/ 0 h 159"/>
                <a:gd name="T10" fmla="*/ 0 w 81"/>
                <a:gd name="T11" fmla="*/ 0 h 159"/>
                <a:gd name="T12" fmla="*/ 0 w 81"/>
                <a:gd name="T13" fmla="*/ 0 h 159"/>
                <a:gd name="T14" fmla="*/ 0 w 81"/>
                <a:gd name="T15" fmla="*/ 0 h 159"/>
                <a:gd name="T16" fmla="*/ 0 w 81"/>
                <a:gd name="T17" fmla="*/ 0 h 159"/>
                <a:gd name="T18" fmla="*/ 0 w 81"/>
                <a:gd name="T19" fmla="*/ 0 h 159"/>
                <a:gd name="T20" fmla="*/ 0 w 81"/>
                <a:gd name="T21" fmla="*/ 0 h 159"/>
                <a:gd name="T22" fmla="*/ 0 w 81"/>
                <a:gd name="T23" fmla="*/ 0 h 159"/>
                <a:gd name="T24" fmla="*/ 0 w 81"/>
                <a:gd name="T25" fmla="*/ 0 h 159"/>
                <a:gd name="T26" fmla="*/ 0 w 81"/>
                <a:gd name="T27" fmla="*/ 0 h 159"/>
                <a:gd name="T28" fmla="*/ 0 w 81"/>
                <a:gd name="T29" fmla="*/ 0 h 159"/>
                <a:gd name="T30" fmla="*/ 0 w 81"/>
                <a:gd name="T31" fmla="*/ 0 h 159"/>
                <a:gd name="T32" fmla="*/ 0 w 81"/>
                <a:gd name="T33" fmla="*/ 0 h 159"/>
                <a:gd name="T34" fmla="*/ 0 w 81"/>
                <a:gd name="T35" fmla="*/ 0 h 159"/>
                <a:gd name="T36" fmla="*/ 0 w 81"/>
                <a:gd name="T37" fmla="*/ 0 h 159"/>
                <a:gd name="T38" fmla="*/ 0 w 81"/>
                <a:gd name="T39" fmla="*/ 0 h 159"/>
                <a:gd name="T40" fmla="*/ 0 w 81"/>
                <a:gd name="T41" fmla="*/ 0 h 159"/>
                <a:gd name="T42" fmla="*/ 0 w 81"/>
                <a:gd name="T43" fmla="*/ 0 h 159"/>
                <a:gd name="T44" fmla="*/ 0 w 81"/>
                <a:gd name="T45" fmla="*/ 0 h 159"/>
                <a:gd name="T46" fmla="*/ 0 w 81"/>
                <a:gd name="T47" fmla="*/ 0 h 159"/>
                <a:gd name="T48" fmla="*/ 0 w 81"/>
                <a:gd name="T49" fmla="*/ 0 h 159"/>
                <a:gd name="T50" fmla="*/ 0 w 81"/>
                <a:gd name="T51" fmla="*/ 0 h 159"/>
                <a:gd name="T52" fmla="*/ 0 w 81"/>
                <a:gd name="T53" fmla="*/ 0 h 159"/>
                <a:gd name="T54" fmla="*/ 0 w 81"/>
                <a:gd name="T55" fmla="*/ 0 h 159"/>
                <a:gd name="T56" fmla="*/ 0 w 81"/>
                <a:gd name="T57" fmla="*/ 0 h 159"/>
                <a:gd name="T58" fmla="*/ 0 w 81"/>
                <a:gd name="T59" fmla="*/ 0 h 159"/>
                <a:gd name="T60" fmla="*/ 0 w 81"/>
                <a:gd name="T61" fmla="*/ 0 h 159"/>
                <a:gd name="T62" fmla="*/ 0 w 81"/>
                <a:gd name="T63" fmla="*/ 0 h 159"/>
                <a:gd name="T64" fmla="*/ 0 w 81"/>
                <a:gd name="T65" fmla="*/ 0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1" h="159">
                  <a:moveTo>
                    <a:pt x="39" y="0"/>
                  </a:moveTo>
                  <a:lnTo>
                    <a:pt x="31" y="2"/>
                  </a:lnTo>
                  <a:lnTo>
                    <a:pt x="25" y="7"/>
                  </a:lnTo>
                  <a:lnTo>
                    <a:pt x="18" y="13"/>
                  </a:lnTo>
                  <a:lnTo>
                    <a:pt x="11" y="23"/>
                  </a:lnTo>
                  <a:lnTo>
                    <a:pt x="7" y="36"/>
                  </a:lnTo>
                  <a:lnTo>
                    <a:pt x="3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3" y="109"/>
                  </a:lnTo>
                  <a:lnTo>
                    <a:pt x="7" y="124"/>
                  </a:lnTo>
                  <a:lnTo>
                    <a:pt x="11" y="135"/>
                  </a:lnTo>
                  <a:lnTo>
                    <a:pt x="18" y="145"/>
                  </a:lnTo>
                  <a:lnTo>
                    <a:pt x="25" y="151"/>
                  </a:lnTo>
                  <a:lnTo>
                    <a:pt x="31" y="156"/>
                  </a:lnTo>
                  <a:lnTo>
                    <a:pt x="39" y="158"/>
                  </a:lnTo>
                  <a:lnTo>
                    <a:pt x="47" y="156"/>
                  </a:lnTo>
                  <a:lnTo>
                    <a:pt x="55" y="151"/>
                  </a:lnTo>
                  <a:lnTo>
                    <a:pt x="62" y="145"/>
                  </a:lnTo>
                  <a:lnTo>
                    <a:pt x="68" y="135"/>
                  </a:lnTo>
                  <a:lnTo>
                    <a:pt x="73" y="124"/>
                  </a:lnTo>
                  <a:lnTo>
                    <a:pt x="77" y="109"/>
                  </a:lnTo>
                  <a:lnTo>
                    <a:pt x="78" y="94"/>
                  </a:lnTo>
                  <a:lnTo>
                    <a:pt x="80" y="80"/>
                  </a:lnTo>
                  <a:lnTo>
                    <a:pt x="78" y="64"/>
                  </a:lnTo>
                  <a:lnTo>
                    <a:pt x="77" y="49"/>
                  </a:lnTo>
                  <a:lnTo>
                    <a:pt x="73" y="36"/>
                  </a:lnTo>
                  <a:lnTo>
                    <a:pt x="68" y="23"/>
                  </a:lnTo>
                  <a:lnTo>
                    <a:pt x="62" y="13"/>
                  </a:lnTo>
                  <a:lnTo>
                    <a:pt x="55" y="7"/>
                  </a:lnTo>
                  <a:lnTo>
                    <a:pt x="47" y="2"/>
                  </a:lnTo>
                  <a:lnTo>
                    <a:pt x="3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142139DD-E299-4E52-8094-835F7B53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790" y="3271937"/>
              <a:ext cx="158752" cy="194522"/>
            </a:xfrm>
            <a:custGeom>
              <a:avLst/>
              <a:gdLst>
                <a:gd name="T0" fmla="*/ 0 w 81"/>
                <a:gd name="T1" fmla="*/ 0 h 159"/>
                <a:gd name="T2" fmla="*/ 0 w 81"/>
                <a:gd name="T3" fmla="*/ 0 h 159"/>
                <a:gd name="T4" fmla="*/ 0 w 81"/>
                <a:gd name="T5" fmla="*/ 0 h 159"/>
                <a:gd name="T6" fmla="*/ 0 w 81"/>
                <a:gd name="T7" fmla="*/ 0 h 159"/>
                <a:gd name="T8" fmla="*/ 0 w 81"/>
                <a:gd name="T9" fmla="*/ 0 h 159"/>
                <a:gd name="T10" fmla="*/ 0 w 81"/>
                <a:gd name="T11" fmla="*/ 0 h 159"/>
                <a:gd name="T12" fmla="*/ 0 w 81"/>
                <a:gd name="T13" fmla="*/ 0 h 159"/>
                <a:gd name="T14" fmla="*/ 0 w 81"/>
                <a:gd name="T15" fmla="*/ 0 h 159"/>
                <a:gd name="T16" fmla="*/ 0 w 81"/>
                <a:gd name="T17" fmla="*/ 0 h 159"/>
                <a:gd name="T18" fmla="*/ 0 w 81"/>
                <a:gd name="T19" fmla="*/ 0 h 159"/>
                <a:gd name="T20" fmla="*/ 0 w 81"/>
                <a:gd name="T21" fmla="*/ 0 h 159"/>
                <a:gd name="T22" fmla="*/ 0 w 81"/>
                <a:gd name="T23" fmla="*/ 0 h 159"/>
                <a:gd name="T24" fmla="*/ 0 w 81"/>
                <a:gd name="T25" fmla="*/ 0 h 159"/>
                <a:gd name="T26" fmla="*/ 0 w 81"/>
                <a:gd name="T27" fmla="*/ 0 h 159"/>
                <a:gd name="T28" fmla="*/ 0 w 81"/>
                <a:gd name="T29" fmla="*/ 0 h 159"/>
                <a:gd name="T30" fmla="*/ 0 w 81"/>
                <a:gd name="T31" fmla="*/ 0 h 159"/>
                <a:gd name="T32" fmla="*/ 0 w 81"/>
                <a:gd name="T33" fmla="*/ 0 h 159"/>
                <a:gd name="T34" fmla="*/ 0 w 81"/>
                <a:gd name="T35" fmla="*/ 0 h 159"/>
                <a:gd name="T36" fmla="*/ 0 w 81"/>
                <a:gd name="T37" fmla="*/ 0 h 159"/>
                <a:gd name="T38" fmla="*/ 0 w 81"/>
                <a:gd name="T39" fmla="*/ 0 h 159"/>
                <a:gd name="T40" fmla="*/ 0 w 81"/>
                <a:gd name="T41" fmla="*/ 0 h 159"/>
                <a:gd name="T42" fmla="*/ 0 w 81"/>
                <a:gd name="T43" fmla="*/ 0 h 159"/>
                <a:gd name="T44" fmla="*/ 0 w 81"/>
                <a:gd name="T45" fmla="*/ 0 h 159"/>
                <a:gd name="T46" fmla="*/ 0 w 81"/>
                <a:gd name="T47" fmla="*/ 0 h 159"/>
                <a:gd name="T48" fmla="*/ 0 w 81"/>
                <a:gd name="T49" fmla="*/ 0 h 159"/>
                <a:gd name="T50" fmla="*/ 0 w 81"/>
                <a:gd name="T51" fmla="*/ 0 h 159"/>
                <a:gd name="T52" fmla="*/ 0 w 81"/>
                <a:gd name="T53" fmla="*/ 0 h 159"/>
                <a:gd name="T54" fmla="*/ 0 w 81"/>
                <a:gd name="T55" fmla="*/ 0 h 159"/>
                <a:gd name="T56" fmla="*/ 0 w 81"/>
                <a:gd name="T57" fmla="*/ 0 h 159"/>
                <a:gd name="T58" fmla="*/ 0 w 81"/>
                <a:gd name="T59" fmla="*/ 0 h 159"/>
                <a:gd name="T60" fmla="*/ 0 w 81"/>
                <a:gd name="T61" fmla="*/ 0 h 159"/>
                <a:gd name="T62" fmla="*/ 0 w 81"/>
                <a:gd name="T63" fmla="*/ 0 h 159"/>
                <a:gd name="T64" fmla="*/ 0 w 81"/>
                <a:gd name="T65" fmla="*/ 0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1" h="159">
                  <a:moveTo>
                    <a:pt x="39" y="0"/>
                  </a:moveTo>
                  <a:lnTo>
                    <a:pt x="31" y="2"/>
                  </a:lnTo>
                  <a:lnTo>
                    <a:pt x="25" y="7"/>
                  </a:lnTo>
                  <a:lnTo>
                    <a:pt x="18" y="13"/>
                  </a:lnTo>
                  <a:lnTo>
                    <a:pt x="11" y="23"/>
                  </a:lnTo>
                  <a:lnTo>
                    <a:pt x="7" y="36"/>
                  </a:lnTo>
                  <a:lnTo>
                    <a:pt x="3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3" y="109"/>
                  </a:lnTo>
                  <a:lnTo>
                    <a:pt x="7" y="124"/>
                  </a:lnTo>
                  <a:lnTo>
                    <a:pt x="11" y="135"/>
                  </a:lnTo>
                  <a:lnTo>
                    <a:pt x="18" y="145"/>
                  </a:lnTo>
                  <a:lnTo>
                    <a:pt x="25" y="151"/>
                  </a:lnTo>
                  <a:lnTo>
                    <a:pt x="31" y="156"/>
                  </a:lnTo>
                  <a:lnTo>
                    <a:pt x="39" y="158"/>
                  </a:lnTo>
                  <a:lnTo>
                    <a:pt x="47" y="156"/>
                  </a:lnTo>
                  <a:lnTo>
                    <a:pt x="55" y="151"/>
                  </a:lnTo>
                  <a:lnTo>
                    <a:pt x="62" y="145"/>
                  </a:lnTo>
                  <a:lnTo>
                    <a:pt x="68" y="135"/>
                  </a:lnTo>
                  <a:lnTo>
                    <a:pt x="73" y="124"/>
                  </a:lnTo>
                  <a:lnTo>
                    <a:pt x="77" y="109"/>
                  </a:lnTo>
                  <a:lnTo>
                    <a:pt x="78" y="94"/>
                  </a:lnTo>
                  <a:lnTo>
                    <a:pt x="80" y="80"/>
                  </a:lnTo>
                  <a:lnTo>
                    <a:pt x="78" y="64"/>
                  </a:lnTo>
                  <a:lnTo>
                    <a:pt x="77" y="49"/>
                  </a:lnTo>
                  <a:lnTo>
                    <a:pt x="73" y="36"/>
                  </a:lnTo>
                  <a:lnTo>
                    <a:pt x="68" y="23"/>
                  </a:lnTo>
                  <a:lnTo>
                    <a:pt x="62" y="13"/>
                  </a:lnTo>
                  <a:lnTo>
                    <a:pt x="55" y="7"/>
                  </a:lnTo>
                  <a:lnTo>
                    <a:pt x="47" y="2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6B8B2C6C-C01E-422E-8BB0-717EF4C6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443" y="3568142"/>
              <a:ext cx="143389" cy="185680"/>
            </a:xfrm>
            <a:custGeom>
              <a:avLst/>
              <a:gdLst>
                <a:gd name="T0" fmla="*/ 0 w 75"/>
                <a:gd name="T1" fmla="*/ 0 h 149"/>
                <a:gd name="T2" fmla="*/ 0 w 75"/>
                <a:gd name="T3" fmla="*/ 0 h 149"/>
                <a:gd name="T4" fmla="*/ 0 w 75"/>
                <a:gd name="T5" fmla="*/ 0 h 149"/>
                <a:gd name="T6" fmla="*/ 0 w 75"/>
                <a:gd name="T7" fmla="*/ 0 h 149"/>
                <a:gd name="T8" fmla="*/ 0 w 75"/>
                <a:gd name="T9" fmla="*/ 0 h 149"/>
                <a:gd name="T10" fmla="*/ 0 w 75"/>
                <a:gd name="T11" fmla="*/ 0 h 149"/>
                <a:gd name="T12" fmla="*/ 0 w 75"/>
                <a:gd name="T13" fmla="*/ 0 h 149"/>
                <a:gd name="T14" fmla="*/ 0 w 75"/>
                <a:gd name="T15" fmla="*/ 0 h 149"/>
                <a:gd name="T16" fmla="*/ 0 w 75"/>
                <a:gd name="T17" fmla="*/ 0 h 149"/>
                <a:gd name="T18" fmla="*/ 0 w 75"/>
                <a:gd name="T19" fmla="*/ 0 h 149"/>
                <a:gd name="T20" fmla="*/ 0 w 75"/>
                <a:gd name="T21" fmla="*/ 0 h 149"/>
                <a:gd name="T22" fmla="*/ 0 w 75"/>
                <a:gd name="T23" fmla="*/ 0 h 149"/>
                <a:gd name="T24" fmla="*/ 0 w 75"/>
                <a:gd name="T25" fmla="*/ 0 h 149"/>
                <a:gd name="T26" fmla="*/ 0 w 75"/>
                <a:gd name="T27" fmla="*/ 0 h 149"/>
                <a:gd name="T28" fmla="*/ 0 w 75"/>
                <a:gd name="T29" fmla="*/ 0 h 149"/>
                <a:gd name="T30" fmla="*/ 0 w 75"/>
                <a:gd name="T31" fmla="*/ 0 h 149"/>
                <a:gd name="T32" fmla="*/ 0 w 75"/>
                <a:gd name="T33" fmla="*/ 0 h 149"/>
                <a:gd name="T34" fmla="*/ 0 w 75"/>
                <a:gd name="T35" fmla="*/ 0 h 149"/>
                <a:gd name="T36" fmla="*/ 0 w 75"/>
                <a:gd name="T37" fmla="*/ 0 h 149"/>
                <a:gd name="T38" fmla="*/ 0 w 75"/>
                <a:gd name="T39" fmla="*/ 0 h 149"/>
                <a:gd name="T40" fmla="*/ 0 w 75"/>
                <a:gd name="T41" fmla="*/ 0 h 149"/>
                <a:gd name="T42" fmla="*/ 0 w 75"/>
                <a:gd name="T43" fmla="*/ 0 h 149"/>
                <a:gd name="T44" fmla="*/ 0 w 75"/>
                <a:gd name="T45" fmla="*/ 0 h 149"/>
                <a:gd name="T46" fmla="*/ 0 w 75"/>
                <a:gd name="T47" fmla="*/ 0 h 149"/>
                <a:gd name="T48" fmla="*/ 0 w 75"/>
                <a:gd name="T49" fmla="*/ 0 h 149"/>
                <a:gd name="T50" fmla="*/ 0 w 75"/>
                <a:gd name="T51" fmla="*/ 0 h 149"/>
                <a:gd name="T52" fmla="*/ 0 w 75"/>
                <a:gd name="T53" fmla="*/ 0 h 149"/>
                <a:gd name="T54" fmla="*/ 0 w 75"/>
                <a:gd name="T55" fmla="*/ 0 h 149"/>
                <a:gd name="T56" fmla="*/ 0 w 75"/>
                <a:gd name="T57" fmla="*/ 0 h 149"/>
                <a:gd name="T58" fmla="*/ 0 w 75"/>
                <a:gd name="T59" fmla="*/ 0 h 149"/>
                <a:gd name="T60" fmla="*/ 0 w 75"/>
                <a:gd name="T61" fmla="*/ 0 h 149"/>
                <a:gd name="T62" fmla="*/ 0 w 75"/>
                <a:gd name="T63" fmla="*/ 0 h 149"/>
                <a:gd name="T64" fmla="*/ 0 w 75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149">
                  <a:moveTo>
                    <a:pt x="38" y="0"/>
                  </a:moveTo>
                  <a:lnTo>
                    <a:pt x="30" y="2"/>
                  </a:lnTo>
                  <a:lnTo>
                    <a:pt x="23" y="6"/>
                  </a:lnTo>
                  <a:lnTo>
                    <a:pt x="17" y="13"/>
                  </a:lnTo>
                  <a:lnTo>
                    <a:pt x="12" y="21"/>
                  </a:lnTo>
                  <a:lnTo>
                    <a:pt x="7" y="32"/>
                  </a:lnTo>
                  <a:lnTo>
                    <a:pt x="4" y="46"/>
                  </a:lnTo>
                  <a:lnTo>
                    <a:pt x="0" y="59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4" y="102"/>
                  </a:lnTo>
                  <a:lnTo>
                    <a:pt x="7" y="115"/>
                  </a:lnTo>
                  <a:lnTo>
                    <a:pt x="12" y="125"/>
                  </a:lnTo>
                  <a:lnTo>
                    <a:pt x="17" y="135"/>
                  </a:lnTo>
                  <a:lnTo>
                    <a:pt x="23" y="141"/>
                  </a:lnTo>
                  <a:lnTo>
                    <a:pt x="30" y="146"/>
                  </a:lnTo>
                  <a:lnTo>
                    <a:pt x="38" y="148"/>
                  </a:lnTo>
                  <a:lnTo>
                    <a:pt x="44" y="146"/>
                  </a:lnTo>
                  <a:lnTo>
                    <a:pt x="51" y="141"/>
                  </a:lnTo>
                  <a:lnTo>
                    <a:pt x="57" y="135"/>
                  </a:lnTo>
                  <a:lnTo>
                    <a:pt x="64" y="125"/>
                  </a:lnTo>
                  <a:lnTo>
                    <a:pt x="67" y="115"/>
                  </a:lnTo>
                  <a:lnTo>
                    <a:pt x="72" y="102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59"/>
                  </a:lnTo>
                  <a:lnTo>
                    <a:pt x="72" y="46"/>
                  </a:lnTo>
                  <a:lnTo>
                    <a:pt x="67" y="32"/>
                  </a:lnTo>
                  <a:lnTo>
                    <a:pt x="64" y="21"/>
                  </a:lnTo>
                  <a:lnTo>
                    <a:pt x="57" y="13"/>
                  </a:lnTo>
                  <a:lnTo>
                    <a:pt x="51" y="6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701740BB-1EFA-4422-A1D0-A7EC4B6A0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443" y="3568142"/>
              <a:ext cx="143389" cy="185680"/>
            </a:xfrm>
            <a:custGeom>
              <a:avLst/>
              <a:gdLst>
                <a:gd name="T0" fmla="*/ 0 w 75"/>
                <a:gd name="T1" fmla="*/ 0 h 149"/>
                <a:gd name="T2" fmla="*/ 0 w 75"/>
                <a:gd name="T3" fmla="*/ 0 h 149"/>
                <a:gd name="T4" fmla="*/ 0 w 75"/>
                <a:gd name="T5" fmla="*/ 0 h 149"/>
                <a:gd name="T6" fmla="*/ 0 w 75"/>
                <a:gd name="T7" fmla="*/ 0 h 149"/>
                <a:gd name="T8" fmla="*/ 0 w 75"/>
                <a:gd name="T9" fmla="*/ 0 h 149"/>
                <a:gd name="T10" fmla="*/ 0 w 75"/>
                <a:gd name="T11" fmla="*/ 0 h 149"/>
                <a:gd name="T12" fmla="*/ 0 w 75"/>
                <a:gd name="T13" fmla="*/ 0 h 149"/>
                <a:gd name="T14" fmla="*/ 0 w 75"/>
                <a:gd name="T15" fmla="*/ 0 h 149"/>
                <a:gd name="T16" fmla="*/ 0 w 75"/>
                <a:gd name="T17" fmla="*/ 0 h 149"/>
                <a:gd name="T18" fmla="*/ 0 w 75"/>
                <a:gd name="T19" fmla="*/ 0 h 149"/>
                <a:gd name="T20" fmla="*/ 0 w 75"/>
                <a:gd name="T21" fmla="*/ 0 h 149"/>
                <a:gd name="T22" fmla="*/ 0 w 75"/>
                <a:gd name="T23" fmla="*/ 0 h 149"/>
                <a:gd name="T24" fmla="*/ 0 w 75"/>
                <a:gd name="T25" fmla="*/ 0 h 149"/>
                <a:gd name="T26" fmla="*/ 0 w 75"/>
                <a:gd name="T27" fmla="*/ 0 h 149"/>
                <a:gd name="T28" fmla="*/ 0 w 75"/>
                <a:gd name="T29" fmla="*/ 0 h 149"/>
                <a:gd name="T30" fmla="*/ 0 w 75"/>
                <a:gd name="T31" fmla="*/ 0 h 149"/>
                <a:gd name="T32" fmla="*/ 0 w 75"/>
                <a:gd name="T33" fmla="*/ 0 h 149"/>
                <a:gd name="T34" fmla="*/ 0 w 75"/>
                <a:gd name="T35" fmla="*/ 0 h 149"/>
                <a:gd name="T36" fmla="*/ 0 w 75"/>
                <a:gd name="T37" fmla="*/ 0 h 149"/>
                <a:gd name="T38" fmla="*/ 0 w 75"/>
                <a:gd name="T39" fmla="*/ 0 h 149"/>
                <a:gd name="T40" fmla="*/ 0 w 75"/>
                <a:gd name="T41" fmla="*/ 0 h 149"/>
                <a:gd name="T42" fmla="*/ 0 w 75"/>
                <a:gd name="T43" fmla="*/ 0 h 149"/>
                <a:gd name="T44" fmla="*/ 0 w 75"/>
                <a:gd name="T45" fmla="*/ 0 h 149"/>
                <a:gd name="T46" fmla="*/ 0 w 75"/>
                <a:gd name="T47" fmla="*/ 0 h 149"/>
                <a:gd name="T48" fmla="*/ 0 w 75"/>
                <a:gd name="T49" fmla="*/ 0 h 149"/>
                <a:gd name="T50" fmla="*/ 0 w 75"/>
                <a:gd name="T51" fmla="*/ 0 h 149"/>
                <a:gd name="T52" fmla="*/ 0 w 75"/>
                <a:gd name="T53" fmla="*/ 0 h 149"/>
                <a:gd name="T54" fmla="*/ 0 w 75"/>
                <a:gd name="T55" fmla="*/ 0 h 149"/>
                <a:gd name="T56" fmla="*/ 0 w 75"/>
                <a:gd name="T57" fmla="*/ 0 h 149"/>
                <a:gd name="T58" fmla="*/ 0 w 75"/>
                <a:gd name="T59" fmla="*/ 0 h 149"/>
                <a:gd name="T60" fmla="*/ 0 w 75"/>
                <a:gd name="T61" fmla="*/ 0 h 149"/>
                <a:gd name="T62" fmla="*/ 0 w 75"/>
                <a:gd name="T63" fmla="*/ 0 h 149"/>
                <a:gd name="T64" fmla="*/ 0 w 75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149">
                  <a:moveTo>
                    <a:pt x="38" y="0"/>
                  </a:moveTo>
                  <a:lnTo>
                    <a:pt x="30" y="2"/>
                  </a:lnTo>
                  <a:lnTo>
                    <a:pt x="23" y="6"/>
                  </a:lnTo>
                  <a:lnTo>
                    <a:pt x="17" y="13"/>
                  </a:lnTo>
                  <a:lnTo>
                    <a:pt x="12" y="21"/>
                  </a:lnTo>
                  <a:lnTo>
                    <a:pt x="7" y="32"/>
                  </a:lnTo>
                  <a:lnTo>
                    <a:pt x="4" y="46"/>
                  </a:lnTo>
                  <a:lnTo>
                    <a:pt x="0" y="59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4" y="102"/>
                  </a:lnTo>
                  <a:lnTo>
                    <a:pt x="7" y="115"/>
                  </a:lnTo>
                  <a:lnTo>
                    <a:pt x="12" y="125"/>
                  </a:lnTo>
                  <a:lnTo>
                    <a:pt x="17" y="135"/>
                  </a:lnTo>
                  <a:lnTo>
                    <a:pt x="23" y="141"/>
                  </a:lnTo>
                  <a:lnTo>
                    <a:pt x="30" y="146"/>
                  </a:lnTo>
                  <a:lnTo>
                    <a:pt x="38" y="148"/>
                  </a:lnTo>
                  <a:lnTo>
                    <a:pt x="44" y="146"/>
                  </a:lnTo>
                  <a:lnTo>
                    <a:pt x="51" y="141"/>
                  </a:lnTo>
                  <a:lnTo>
                    <a:pt x="57" y="135"/>
                  </a:lnTo>
                  <a:lnTo>
                    <a:pt x="64" y="125"/>
                  </a:lnTo>
                  <a:lnTo>
                    <a:pt x="67" y="115"/>
                  </a:lnTo>
                  <a:lnTo>
                    <a:pt x="72" y="102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59"/>
                  </a:lnTo>
                  <a:lnTo>
                    <a:pt x="72" y="46"/>
                  </a:lnTo>
                  <a:lnTo>
                    <a:pt x="67" y="32"/>
                  </a:lnTo>
                  <a:lnTo>
                    <a:pt x="64" y="21"/>
                  </a:lnTo>
                  <a:lnTo>
                    <a:pt x="57" y="13"/>
                  </a:lnTo>
                  <a:lnTo>
                    <a:pt x="51" y="6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3A286A76-C257-4CFB-A8EB-9A7051F19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330" y="2564584"/>
              <a:ext cx="1817971" cy="1985012"/>
            </a:xfrm>
            <a:custGeom>
              <a:avLst/>
              <a:gdLst>
                <a:gd name="T0" fmla="*/ 0 w 955"/>
                <a:gd name="T1" fmla="*/ 0 h 1626"/>
                <a:gd name="T2" fmla="*/ 0 w 955"/>
                <a:gd name="T3" fmla="*/ 0 h 1626"/>
                <a:gd name="T4" fmla="*/ 0 w 955"/>
                <a:gd name="T5" fmla="*/ 0 h 1626"/>
                <a:gd name="T6" fmla="*/ 0 w 955"/>
                <a:gd name="T7" fmla="*/ 0 h 1626"/>
                <a:gd name="T8" fmla="*/ 0 w 955"/>
                <a:gd name="T9" fmla="*/ 0 h 1626"/>
                <a:gd name="T10" fmla="*/ 0 w 955"/>
                <a:gd name="T11" fmla="*/ 0 h 1626"/>
                <a:gd name="T12" fmla="*/ 0 w 955"/>
                <a:gd name="T13" fmla="*/ 0 h 1626"/>
                <a:gd name="T14" fmla="*/ 0 w 955"/>
                <a:gd name="T15" fmla="*/ 0 h 1626"/>
                <a:gd name="T16" fmla="*/ 0 w 955"/>
                <a:gd name="T17" fmla="*/ 0 h 1626"/>
                <a:gd name="T18" fmla="*/ 0 w 955"/>
                <a:gd name="T19" fmla="*/ 0 h 1626"/>
                <a:gd name="T20" fmla="*/ 0 w 955"/>
                <a:gd name="T21" fmla="*/ 0 h 1626"/>
                <a:gd name="T22" fmla="*/ 0 w 955"/>
                <a:gd name="T23" fmla="*/ 0 h 1626"/>
                <a:gd name="T24" fmla="*/ 0 w 955"/>
                <a:gd name="T25" fmla="*/ 0 h 1626"/>
                <a:gd name="T26" fmla="*/ 0 w 955"/>
                <a:gd name="T27" fmla="*/ 0 h 1626"/>
                <a:gd name="T28" fmla="*/ 0 w 955"/>
                <a:gd name="T29" fmla="*/ 0 h 1626"/>
                <a:gd name="T30" fmla="*/ 0 w 955"/>
                <a:gd name="T31" fmla="*/ 0 h 1626"/>
                <a:gd name="T32" fmla="*/ 0 w 955"/>
                <a:gd name="T33" fmla="*/ 0 h 1626"/>
                <a:gd name="T34" fmla="*/ 0 w 955"/>
                <a:gd name="T35" fmla="*/ 0 h 1626"/>
                <a:gd name="T36" fmla="*/ 0 w 955"/>
                <a:gd name="T37" fmla="*/ 0 h 1626"/>
                <a:gd name="T38" fmla="*/ 0 w 955"/>
                <a:gd name="T39" fmla="*/ 0 h 1626"/>
                <a:gd name="T40" fmla="*/ 0 w 955"/>
                <a:gd name="T41" fmla="*/ 0 h 1626"/>
                <a:gd name="T42" fmla="*/ 0 w 955"/>
                <a:gd name="T43" fmla="*/ 0 h 1626"/>
                <a:gd name="T44" fmla="*/ 0 w 955"/>
                <a:gd name="T45" fmla="*/ 0 h 1626"/>
                <a:gd name="T46" fmla="*/ 0 w 955"/>
                <a:gd name="T47" fmla="*/ 0 h 1626"/>
                <a:gd name="T48" fmla="*/ 0 w 955"/>
                <a:gd name="T49" fmla="*/ 0 h 1626"/>
                <a:gd name="T50" fmla="*/ 0 w 955"/>
                <a:gd name="T51" fmla="*/ 0 h 1626"/>
                <a:gd name="T52" fmla="*/ 0 w 955"/>
                <a:gd name="T53" fmla="*/ 0 h 1626"/>
                <a:gd name="T54" fmla="*/ 0 w 955"/>
                <a:gd name="T55" fmla="*/ 0 h 1626"/>
                <a:gd name="T56" fmla="*/ 0 w 955"/>
                <a:gd name="T57" fmla="*/ 0 h 1626"/>
                <a:gd name="T58" fmla="*/ 0 w 955"/>
                <a:gd name="T59" fmla="*/ 0 h 1626"/>
                <a:gd name="T60" fmla="*/ 0 w 955"/>
                <a:gd name="T61" fmla="*/ 0 h 1626"/>
                <a:gd name="T62" fmla="*/ 0 w 955"/>
                <a:gd name="T63" fmla="*/ 0 h 1626"/>
                <a:gd name="T64" fmla="*/ 0 w 955"/>
                <a:gd name="T65" fmla="*/ 0 h 1626"/>
                <a:gd name="T66" fmla="*/ 0 w 955"/>
                <a:gd name="T67" fmla="*/ 0 h 1626"/>
                <a:gd name="T68" fmla="*/ 0 w 955"/>
                <a:gd name="T69" fmla="*/ 0 h 1626"/>
                <a:gd name="T70" fmla="*/ 0 w 955"/>
                <a:gd name="T71" fmla="*/ 0 h 1626"/>
                <a:gd name="T72" fmla="*/ 0 w 955"/>
                <a:gd name="T73" fmla="*/ 0 h 1626"/>
                <a:gd name="T74" fmla="*/ 0 w 955"/>
                <a:gd name="T75" fmla="*/ 0 h 1626"/>
                <a:gd name="T76" fmla="*/ 0 w 955"/>
                <a:gd name="T77" fmla="*/ 0 h 1626"/>
                <a:gd name="T78" fmla="*/ 0 w 955"/>
                <a:gd name="T79" fmla="*/ 0 h 1626"/>
                <a:gd name="T80" fmla="*/ 0 w 955"/>
                <a:gd name="T81" fmla="*/ 0 h 1626"/>
                <a:gd name="T82" fmla="*/ 0 w 955"/>
                <a:gd name="T83" fmla="*/ 0 h 1626"/>
                <a:gd name="T84" fmla="*/ 0 w 955"/>
                <a:gd name="T85" fmla="*/ 0 h 1626"/>
                <a:gd name="T86" fmla="*/ 0 w 955"/>
                <a:gd name="T87" fmla="*/ 0 h 16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5" h="1626">
                  <a:moveTo>
                    <a:pt x="882" y="0"/>
                  </a:moveTo>
                  <a:lnTo>
                    <a:pt x="852" y="7"/>
                  </a:lnTo>
                  <a:lnTo>
                    <a:pt x="819" y="15"/>
                  </a:lnTo>
                  <a:lnTo>
                    <a:pt x="785" y="24"/>
                  </a:lnTo>
                  <a:lnTo>
                    <a:pt x="749" y="34"/>
                  </a:lnTo>
                  <a:lnTo>
                    <a:pt x="674" y="59"/>
                  </a:lnTo>
                  <a:lnTo>
                    <a:pt x="600" y="86"/>
                  </a:lnTo>
                  <a:lnTo>
                    <a:pt x="523" y="115"/>
                  </a:lnTo>
                  <a:lnTo>
                    <a:pt x="450" y="146"/>
                  </a:lnTo>
                  <a:lnTo>
                    <a:pt x="382" y="177"/>
                  </a:lnTo>
                  <a:lnTo>
                    <a:pt x="318" y="206"/>
                  </a:lnTo>
                  <a:lnTo>
                    <a:pt x="323" y="224"/>
                  </a:lnTo>
                  <a:lnTo>
                    <a:pt x="323" y="241"/>
                  </a:lnTo>
                  <a:lnTo>
                    <a:pt x="320" y="255"/>
                  </a:lnTo>
                  <a:lnTo>
                    <a:pt x="315" y="268"/>
                  </a:lnTo>
                  <a:lnTo>
                    <a:pt x="307" y="281"/>
                  </a:lnTo>
                  <a:lnTo>
                    <a:pt x="297" y="291"/>
                  </a:lnTo>
                  <a:lnTo>
                    <a:pt x="286" y="301"/>
                  </a:lnTo>
                  <a:lnTo>
                    <a:pt x="275" y="309"/>
                  </a:lnTo>
                  <a:lnTo>
                    <a:pt x="262" y="314"/>
                  </a:lnTo>
                  <a:lnTo>
                    <a:pt x="247" y="319"/>
                  </a:lnTo>
                  <a:lnTo>
                    <a:pt x="234" y="320"/>
                  </a:lnTo>
                  <a:lnTo>
                    <a:pt x="219" y="320"/>
                  </a:lnTo>
                  <a:lnTo>
                    <a:pt x="206" y="319"/>
                  </a:lnTo>
                  <a:lnTo>
                    <a:pt x="193" y="314"/>
                  </a:lnTo>
                  <a:lnTo>
                    <a:pt x="184" y="307"/>
                  </a:lnTo>
                  <a:lnTo>
                    <a:pt x="174" y="299"/>
                  </a:lnTo>
                  <a:lnTo>
                    <a:pt x="149" y="315"/>
                  </a:lnTo>
                  <a:lnTo>
                    <a:pt x="125" y="332"/>
                  </a:lnTo>
                  <a:lnTo>
                    <a:pt x="102" y="348"/>
                  </a:lnTo>
                  <a:lnTo>
                    <a:pt x="80" y="364"/>
                  </a:lnTo>
                  <a:lnTo>
                    <a:pt x="58" y="380"/>
                  </a:lnTo>
                  <a:lnTo>
                    <a:pt x="37" y="395"/>
                  </a:lnTo>
                  <a:lnTo>
                    <a:pt x="18" y="411"/>
                  </a:lnTo>
                  <a:lnTo>
                    <a:pt x="0" y="427"/>
                  </a:lnTo>
                  <a:lnTo>
                    <a:pt x="14" y="488"/>
                  </a:lnTo>
                  <a:lnTo>
                    <a:pt x="26" y="548"/>
                  </a:lnTo>
                  <a:lnTo>
                    <a:pt x="37" y="608"/>
                  </a:lnTo>
                  <a:lnTo>
                    <a:pt x="47" y="666"/>
                  </a:lnTo>
                  <a:lnTo>
                    <a:pt x="57" y="725"/>
                  </a:lnTo>
                  <a:lnTo>
                    <a:pt x="65" y="783"/>
                  </a:lnTo>
                  <a:lnTo>
                    <a:pt x="73" y="840"/>
                  </a:lnTo>
                  <a:lnTo>
                    <a:pt x="83" y="897"/>
                  </a:lnTo>
                  <a:lnTo>
                    <a:pt x="94" y="900"/>
                  </a:lnTo>
                  <a:lnTo>
                    <a:pt x="104" y="904"/>
                  </a:lnTo>
                  <a:lnTo>
                    <a:pt x="115" y="907"/>
                  </a:lnTo>
                  <a:lnTo>
                    <a:pt x="123" y="912"/>
                  </a:lnTo>
                  <a:lnTo>
                    <a:pt x="132" y="918"/>
                  </a:lnTo>
                  <a:lnTo>
                    <a:pt x="140" y="923"/>
                  </a:lnTo>
                  <a:lnTo>
                    <a:pt x="146" y="930"/>
                  </a:lnTo>
                  <a:lnTo>
                    <a:pt x="153" y="936"/>
                  </a:lnTo>
                  <a:lnTo>
                    <a:pt x="162" y="952"/>
                  </a:lnTo>
                  <a:lnTo>
                    <a:pt x="171" y="969"/>
                  </a:lnTo>
                  <a:lnTo>
                    <a:pt x="174" y="985"/>
                  </a:lnTo>
                  <a:lnTo>
                    <a:pt x="175" y="1003"/>
                  </a:lnTo>
                  <a:lnTo>
                    <a:pt x="175" y="1021"/>
                  </a:lnTo>
                  <a:lnTo>
                    <a:pt x="172" y="1039"/>
                  </a:lnTo>
                  <a:lnTo>
                    <a:pt x="166" y="1056"/>
                  </a:lnTo>
                  <a:lnTo>
                    <a:pt x="156" y="1073"/>
                  </a:lnTo>
                  <a:lnTo>
                    <a:pt x="145" y="1087"/>
                  </a:lnTo>
                  <a:lnTo>
                    <a:pt x="132" y="1100"/>
                  </a:lnTo>
                  <a:lnTo>
                    <a:pt x="123" y="1105"/>
                  </a:lnTo>
                  <a:lnTo>
                    <a:pt x="115" y="1110"/>
                  </a:lnTo>
                  <a:lnTo>
                    <a:pt x="106" y="1115"/>
                  </a:lnTo>
                  <a:lnTo>
                    <a:pt x="97" y="1118"/>
                  </a:lnTo>
                  <a:lnTo>
                    <a:pt x="97" y="1154"/>
                  </a:lnTo>
                  <a:lnTo>
                    <a:pt x="99" y="1191"/>
                  </a:lnTo>
                  <a:lnTo>
                    <a:pt x="101" y="1230"/>
                  </a:lnTo>
                  <a:lnTo>
                    <a:pt x="101" y="1273"/>
                  </a:lnTo>
                  <a:lnTo>
                    <a:pt x="102" y="1315"/>
                  </a:lnTo>
                  <a:lnTo>
                    <a:pt x="104" y="1357"/>
                  </a:lnTo>
                  <a:lnTo>
                    <a:pt x="104" y="1398"/>
                  </a:lnTo>
                  <a:lnTo>
                    <a:pt x="104" y="1438"/>
                  </a:lnTo>
                  <a:lnTo>
                    <a:pt x="179" y="1455"/>
                  </a:lnTo>
                  <a:lnTo>
                    <a:pt x="257" y="1472"/>
                  </a:lnTo>
                  <a:lnTo>
                    <a:pt x="338" y="1492"/>
                  </a:lnTo>
                  <a:lnTo>
                    <a:pt x="426" y="1513"/>
                  </a:lnTo>
                  <a:lnTo>
                    <a:pt x="520" y="1536"/>
                  </a:lnTo>
                  <a:lnTo>
                    <a:pt x="626" y="1562"/>
                  </a:lnTo>
                  <a:lnTo>
                    <a:pt x="739" y="1591"/>
                  </a:lnTo>
                  <a:lnTo>
                    <a:pt x="866" y="1625"/>
                  </a:lnTo>
                  <a:lnTo>
                    <a:pt x="884" y="1546"/>
                  </a:lnTo>
                  <a:lnTo>
                    <a:pt x="899" y="1461"/>
                  </a:lnTo>
                  <a:lnTo>
                    <a:pt x="912" y="1370"/>
                  </a:lnTo>
                  <a:lnTo>
                    <a:pt x="925" y="1273"/>
                  </a:lnTo>
                  <a:lnTo>
                    <a:pt x="934" y="1173"/>
                  </a:lnTo>
                  <a:lnTo>
                    <a:pt x="943" y="1069"/>
                  </a:lnTo>
                  <a:lnTo>
                    <a:pt x="947" y="962"/>
                  </a:lnTo>
                  <a:lnTo>
                    <a:pt x="951" y="853"/>
                  </a:lnTo>
                  <a:lnTo>
                    <a:pt x="952" y="827"/>
                  </a:lnTo>
                  <a:lnTo>
                    <a:pt x="952" y="806"/>
                  </a:lnTo>
                  <a:lnTo>
                    <a:pt x="952" y="785"/>
                  </a:lnTo>
                  <a:lnTo>
                    <a:pt x="954" y="765"/>
                  </a:lnTo>
                  <a:lnTo>
                    <a:pt x="954" y="748"/>
                  </a:lnTo>
                  <a:lnTo>
                    <a:pt x="954" y="726"/>
                  </a:lnTo>
                  <a:lnTo>
                    <a:pt x="954" y="705"/>
                  </a:lnTo>
                  <a:lnTo>
                    <a:pt x="954" y="679"/>
                  </a:lnTo>
                  <a:lnTo>
                    <a:pt x="939" y="678"/>
                  </a:lnTo>
                  <a:lnTo>
                    <a:pt x="928" y="674"/>
                  </a:lnTo>
                  <a:lnTo>
                    <a:pt x="917" y="670"/>
                  </a:lnTo>
                  <a:lnTo>
                    <a:pt x="905" y="663"/>
                  </a:lnTo>
                  <a:lnTo>
                    <a:pt x="895" y="657"/>
                  </a:lnTo>
                  <a:lnTo>
                    <a:pt x="887" y="648"/>
                  </a:lnTo>
                  <a:lnTo>
                    <a:pt x="879" y="640"/>
                  </a:lnTo>
                  <a:lnTo>
                    <a:pt x="873" y="631"/>
                  </a:lnTo>
                  <a:lnTo>
                    <a:pt x="868" y="621"/>
                  </a:lnTo>
                  <a:lnTo>
                    <a:pt x="863" y="609"/>
                  </a:lnTo>
                  <a:lnTo>
                    <a:pt x="858" y="598"/>
                  </a:lnTo>
                  <a:lnTo>
                    <a:pt x="855" y="587"/>
                  </a:lnTo>
                  <a:lnTo>
                    <a:pt x="850" y="562"/>
                  </a:lnTo>
                  <a:lnTo>
                    <a:pt x="850" y="536"/>
                  </a:lnTo>
                  <a:lnTo>
                    <a:pt x="852" y="512"/>
                  </a:lnTo>
                  <a:lnTo>
                    <a:pt x="856" y="488"/>
                  </a:lnTo>
                  <a:lnTo>
                    <a:pt x="860" y="476"/>
                  </a:lnTo>
                  <a:lnTo>
                    <a:pt x="865" y="465"/>
                  </a:lnTo>
                  <a:lnTo>
                    <a:pt x="869" y="453"/>
                  </a:lnTo>
                  <a:lnTo>
                    <a:pt x="874" y="444"/>
                  </a:lnTo>
                  <a:lnTo>
                    <a:pt x="881" y="436"/>
                  </a:lnTo>
                  <a:lnTo>
                    <a:pt x="887" y="427"/>
                  </a:lnTo>
                  <a:lnTo>
                    <a:pt x="895" y="419"/>
                  </a:lnTo>
                  <a:lnTo>
                    <a:pt x="902" y="413"/>
                  </a:lnTo>
                  <a:lnTo>
                    <a:pt x="912" y="408"/>
                  </a:lnTo>
                  <a:lnTo>
                    <a:pt x="920" y="403"/>
                  </a:lnTo>
                  <a:lnTo>
                    <a:pt x="930" y="401"/>
                  </a:lnTo>
                  <a:lnTo>
                    <a:pt x="939" y="400"/>
                  </a:lnTo>
                  <a:lnTo>
                    <a:pt x="936" y="346"/>
                  </a:lnTo>
                  <a:lnTo>
                    <a:pt x="930" y="294"/>
                  </a:lnTo>
                  <a:lnTo>
                    <a:pt x="925" y="244"/>
                  </a:lnTo>
                  <a:lnTo>
                    <a:pt x="918" y="193"/>
                  </a:lnTo>
                  <a:lnTo>
                    <a:pt x="910" y="145"/>
                  </a:lnTo>
                  <a:lnTo>
                    <a:pt x="902" y="96"/>
                  </a:lnTo>
                  <a:lnTo>
                    <a:pt x="894" y="47"/>
                  </a:lnTo>
                  <a:lnTo>
                    <a:pt x="882" y="0"/>
                  </a:lnTo>
                </a:path>
              </a:pathLst>
            </a:custGeom>
            <a:solidFill>
              <a:srgbClr val="FAF0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30088B9E-7BDE-4E58-9F45-561D97CAE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330" y="2564584"/>
              <a:ext cx="1817971" cy="1985012"/>
            </a:xfrm>
            <a:custGeom>
              <a:avLst/>
              <a:gdLst>
                <a:gd name="T0" fmla="*/ 0 w 955"/>
                <a:gd name="T1" fmla="*/ 0 h 1626"/>
                <a:gd name="T2" fmla="*/ 0 w 955"/>
                <a:gd name="T3" fmla="*/ 0 h 1626"/>
                <a:gd name="T4" fmla="*/ 0 w 955"/>
                <a:gd name="T5" fmla="*/ 0 h 1626"/>
                <a:gd name="T6" fmla="*/ 0 w 955"/>
                <a:gd name="T7" fmla="*/ 0 h 1626"/>
                <a:gd name="T8" fmla="*/ 0 w 955"/>
                <a:gd name="T9" fmla="*/ 0 h 1626"/>
                <a:gd name="T10" fmla="*/ 0 w 955"/>
                <a:gd name="T11" fmla="*/ 0 h 1626"/>
                <a:gd name="T12" fmla="*/ 0 w 955"/>
                <a:gd name="T13" fmla="*/ 0 h 1626"/>
                <a:gd name="T14" fmla="*/ 0 w 955"/>
                <a:gd name="T15" fmla="*/ 0 h 1626"/>
                <a:gd name="T16" fmla="*/ 0 w 955"/>
                <a:gd name="T17" fmla="*/ 0 h 1626"/>
                <a:gd name="T18" fmla="*/ 0 w 955"/>
                <a:gd name="T19" fmla="*/ 0 h 1626"/>
                <a:gd name="T20" fmla="*/ 0 w 955"/>
                <a:gd name="T21" fmla="*/ 0 h 1626"/>
                <a:gd name="T22" fmla="*/ 0 w 955"/>
                <a:gd name="T23" fmla="*/ 0 h 1626"/>
                <a:gd name="T24" fmla="*/ 0 w 955"/>
                <a:gd name="T25" fmla="*/ 0 h 1626"/>
                <a:gd name="T26" fmla="*/ 0 w 955"/>
                <a:gd name="T27" fmla="*/ 0 h 1626"/>
                <a:gd name="T28" fmla="*/ 0 w 955"/>
                <a:gd name="T29" fmla="*/ 0 h 1626"/>
                <a:gd name="T30" fmla="*/ 0 w 955"/>
                <a:gd name="T31" fmla="*/ 0 h 1626"/>
                <a:gd name="T32" fmla="*/ 0 w 955"/>
                <a:gd name="T33" fmla="*/ 0 h 1626"/>
                <a:gd name="T34" fmla="*/ 0 w 955"/>
                <a:gd name="T35" fmla="*/ 0 h 1626"/>
                <a:gd name="T36" fmla="*/ 0 w 955"/>
                <a:gd name="T37" fmla="*/ 0 h 1626"/>
                <a:gd name="T38" fmla="*/ 0 w 955"/>
                <a:gd name="T39" fmla="*/ 0 h 1626"/>
                <a:gd name="T40" fmla="*/ 0 w 955"/>
                <a:gd name="T41" fmla="*/ 0 h 1626"/>
                <a:gd name="T42" fmla="*/ 0 w 955"/>
                <a:gd name="T43" fmla="*/ 0 h 1626"/>
                <a:gd name="T44" fmla="*/ 0 w 955"/>
                <a:gd name="T45" fmla="*/ 0 h 1626"/>
                <a:gd name="T46" fmla="*/ 0 w 955"/>
                <a:gd name="T47" fmla="*/ 0 h 1626"/>
                <a:gd name="T48" fmla="*/ 0 w 955"/>
                <a:gd name="T49" fmla="*/ 0 h 1626"/>
                <a:gd name="T50" fmla="*/ 0 w 955"/>
                <a:gd name="T51" fmla="*/ 0 h 1626"/>
                <a:gd name="T52" fmla="*/ 0 w 955"/>
                <a:gd name="T53" fmla="*/ 0 h 1626"/>
                <a:gd name="T54" fmla="*/ 0 w 955"/>
                <a:gd name="T55" fmla="*/ 0 h 1626"/>
                <a:gd name="T56" fmla="*/ 0 w 955"/>
                <a:gd name="T57" fmla="*/ 0 h 1626"/>
                <a:gd name="T58" fmla="*/ 0 w 955"/>
                <a:gd name="T59" fmla="*/ 0 h 1626"/>
                <a:gd name="T60" fmla="*/ 0 w 955"/>
                <a:gd name="T61" fmla="*/ 0 h 1626"/>
                <a:gd name="T62" fmla="*/ 0 w 955"/>
                <a:gd name="T63" fmla="*/ 0 h 1626"/>
                <a:gd name="T64" fmla="*/ 0 w 955"/>
                <a:gd name="T65" fmla="*/ 0 h 1626"/>
                <a:gd name="T66" fmla="*/ 0 w 955"/>
                <a:gd name="T67" fmla="*/ 0 h 1626"/>
                <a:gd name="T68" fmla="*/ 0 w 955"/>
                <a:gd name="T69" fmla="*/ 0 h 1626"/>
                <a:gd name="T70" fmla="*/ 0 w 955"/>
                <a:gd name="T71" fmla="*/ 0 h 1626"/>
                <a:gd name="T72" fmla="*/ 0 w 955"/>
                <a:gd name="T73" fmla="*/ 0 h 1626"/>
                <a:gd name="T74" fmla="*/ 0 w 955"/>
                <a:gd name="T75" fmla="*/ 0 h 1626"/>
                <a:gd name="T76" fmla="*/ 0 w 955"/>
                <a:gd name="T77" fmla="*/ 0 h 1626"/>
                <a:gd name="T78" fmla="*/ 0 w 955"/>
                <a:gd name="T79" fmla="*/ 0 h 1626"/>
                <a:gd name="T80" fmla="*/ 0 w 955"/>
                <a:gd name="T81" fmla="*/ 0 h 1626"/>
                <a:gd name="T82" fmla="*/ 0 w 955"/>
                <a:gd name="T83" fmla="*/ 0 h 1626"/>
                <a:gd name="T84" fmla="*/ 0 w 955"/>
                <a:gd name="T85" fmla="*/ 0 h 1626"/>
                <a:gd name="T86" fmla="*/ 0 w 955"/>
                <a:gd name="T87" fmla="*/ 0 h 16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5" h="1626">
                  <a:moveTo>
                    <a:pt x="882" y="0"/>
                  </a:moveTo>
                  <a:lnTo>
                    <a:pt x="852" y="7"/>
                  </a:lnTo>
                  <a:lnTo>
                    <a:pt x="819" y="15"/>
                  </a:lnTo>
                  <a:lnTo>
                    <a:pt x="785" y="24"/>
                  </a:lnTo>
                  <a:lnTo>
                    <a:pt x="749" y="34"/>
                  </a:lnTo>
                  <a:lnTo>
                    <a:pt x="674" y="59"/>
                  </a:lnTo>
                  <a:lnTo>
                    <a:pt x="600" y="86"/>
                  </a:lnTo>
                  <a:lnTo>
                    <a:pt x="523" y="115"/>
                  </a:lnTo>
                  <a:lnTo>
                    <a:pt x="450" y="146"/>
                  </a:lnTo>
                  <a:lnTo>
                    <a:pt x="382" y="177"/>
                  </a:lnTo>
                  <a:lnTo>
                    <a:pt x="318" y="206"/>
                  </a:lnTo>
                  <a:lnTo>
                    <a:pt x="323" y="224"/>
                  </a:lnTo>
                  <a:lnTo>
                    <a:pt x="323" y="241"/>
                  </a:lnTo>
                  <a:lnTo>
                    <a:pt x="320" y="255"/>
                  </a:lnTo>
                  <a:lnTo>
                    <a:pt x="315" y="268"/>
                  </a:lnTo>
                  <a:lnTo>
                    <a:pt x="307" y="281"/>
                  </a:lnTo>
                  <a:lnTo>
                    <a:pt x="297" y="291"/>
                  </a:lnTo>
                  <a:lnTo>
                    <a:pt x="286" y="301"/>
                  </a:lnTo>
                  <a:lnTo>
                    <a:pt x="275" y="309"/>
                  </a:lnTo>
                  <a:lnTo>
                    <a:pt x="262" y="314"/>
                  </a:lnTo>
                  <a:lnTo>
                    <a:pt x="247" y="319"/>
                  </a:lnTo>
                  <a:lnTo>
                    <a:pt x="234" y="320"/>
                  </a:lnTo>
                  <a:lnTo>
                    <a:pt x="219" y="320"/>
                  </a:lnTo>
                  <a:lnTo>
                    <a:pt x="206" y="319"/>
                  </a:lnTo>
                  <a:lnTo>
                    <a:pt x="193" y="314"/>
                  </a:lnTo>
                  <a:lnTo>
                    <a:pt x="184" y="307"/>
                  </a:lnTo>
                  <a:lnTo>
                    <a:pt x="174" y="299"/>
                  </a:lnTo>
                  <a:lnTo>
                    <a:pt x="149" y="315"/>
                  </a:lnTo>
                  <a:lnTo>
                    <a:pt x="125" y="332"/>
                  </a:lnTo>
                  <a:lnTo>
                    <a:pt x="102" y="348"/>
                  </a:lnTo>
                  <a:lnTo>
                    <a:pt x="80" y="364"/>
                  </a:lnTo>
                  <a:lnTo>
                    <a:pt x="58" y="380"/>
                  </a:lnTo>
                  <a:lnTo>
                    <a:pt x="37" y="395"/>
                  </a:lnTo>
                  <a:lnTo>
                    <a:pt x="18" y="411"/>
                  </a:lnTo>
                  <a:lnTo>
                    <a:pt x="0" y="427"/>
                  </a:lnTo>
                  <a:lnTo>
                    <a:pt x="14" y="488"/>
                  </a:lnTo>
                  <a:lnTo>
                    <a:pt x="26" y="548"/>
                  </a:lnTo>
                  <a:lnTo>
                    <a:pt x="37" y="608"/>
                  </a:lnTo>
                  <a:lnTo>
                    <a:pt x="47" y="666"/>
                  </a:lnTo>
                  <a:lnTo>
                    <a:pt x="57" y="725"/>
                  </a:lnTo>
                  <a:lnTo>
                    <a:pt x="65" y="783"/>
                  </a:lnTo>
                  <a:lnTo>
                    <a:pt x="73" y="840"/>
                  </a:lnTo>
                  <a:lnTo>
                    <a:pt x="83" y="897"/>
                  </a:lnTo>
                  <a:lnTo>
                    <a:pt x="94" y="900"/>
                  </a:lnTo>
                  <a:lnTo>
                    <a:pt x="104" y="904"/>
                  </a:lnTo>
                  <a:lnTo>
                    <a:pt x="115" y="907"/>
                  </a:lnTo>
                  <a:lnTo>
                    <a:pt x="123" y="912"/>
                  </a:lnTo>
                  <a:lnTo>
                    <a:pt x="132" y="918"/>
                  </a:lnTo>
                  <a:lnTo>
                    <a:pt x="140" y="923"/>
                  </a:lnTo>
                  <a:lnTo>
                    <a:pt x="146" y="930"/>
                  </a:lnTo>
                  <a:lnTo>
                    <a:pt x="153" y="936"/>
                  </a:lnTo>
                  <a:lnTo>
                    <a:pt x="162" y="952"/>
                  </a:lnTo>
                  <a:lnTo>
                    <a:pt x="171" y="969"/>
                  </a:lnTo>
                  <a:lnTo>
                    <a:pt x="174" y="985"/>
                  </a:lnTo>
                  <a:lnTo>
                    <a:pt x="175" y="1003"/>
                  </a:lnTo>
                  <a:lnTo>
                    <a:pt x="175" y="1021"/>
                  </a:lnTo>
                  <a:lnTo>
                    <a:pt x="172" y="1039"/>
                  </a:lnTo>
                  <a:lnTo>
                    <a:pt x="166" y="1056"/>
                  </a:lnTo>
                  <a:lnTo>
                    <a:pt x="156" y="1073"/>
                  </a:lnTo>
                  <a:lnTo>
                    <a:pt x="145" y="1087"/>
                  </a:lnTo>
                  <a:lnTo>
                    <a:pt x="132" y="1100"/>
                  </a:lnTo>
                  <a:lnTo>
                    <a:pt x="123" y="1105"/>
                  </a:lnTo>
                  <a:lnTo>
                    <a:pt x="115" y="1110"/>
                  </a:lnTo>
                  <a:lnTo>
                    <a:pt x="106" y="1115"/>
                  </a:lnTo>
                  <a:lnTo>
                    <a:pt x="97" y="1118"/>
                  </a:lnTo>
                  <a:lnTo>
                    <a:pt x="97" y="1154"/>
                  </a:lnTo>
                  <a:lnTo>
                    <a:pt x="99" y="1191"/>
                  </a:lnTo>
                  <a:lnTo>
                    <a:pt x="101" y="1230"/>
                  </a:lnTo>
                  <a:lnTo>
                    <a:pt x="101" y="1273"/>
                  </a:lnTo>
                  <a:lnTo>
                    <a:pt x="102" y="1315"/>
                  </a:lnTo>
                  <a:lnTo>
                    <a:pt x="104" y="1357"/>
                  </a:lnTo>
                  <a:lnTo>
                    <a:pt x="104" y="1398"/>
                  </a:lnTo>
                  <a:lnTo>
                    <a:pt x="104" y="1438"/>
                  </a:lnTo>
                  <a:lnTo>
                    <a:pt x="179" y="1455"/>
                  </a:lnTo>
                  <a:lnTo>
                    <a:pt x="257" y="1472"/>
                  </a:lnTo>
                  <a:lnTo>
                    <a:pt x="338" y="1492"/>
                  </a:lnTo>
                  <a:lnTo>
                    <a:pt x="426" y="1513"/>
                  </a:lnTo>
                  <a:lnTo>
                    <a:pt x="520" y="1536"/>
                  </a:lnTo>
                  <a:lnTo>
                    <a:pt x="626" y="1562"/>
                  </a:lnTo>
                  <a:lnTo>
                    <a:pt x="739" y="1591"/>
                  </a:lnTo>
                  <a:lnTo>
                    <a:pt x="866" y="1625"/>
                  </a:lnTo>
                  <a:lnTo>
                    <a:pt x="884" y="1546"/>
                  </a:lnTo>
                  <a:lnTo>
                    <a:pt x="899" y="1461"/>
                  </a:lnTo>
                  <a:lnTo>
                    <a:pt x="912" y="1370"/>
                  </a:lnTo>
                  <a:lnTo>
                    <a:pt x="925" y="1273"/>
                  </a:lnTo>
                  <a:lnTo>
                    <a:pt x="934" y="1173"/>
                  </a:lnTo>
                  <a:lnTo>
                    <a:pt x="943" y="1069"/>
                  </a:lnTo>
                  <a:lnTo>
                    <a:pt x="947" y="962"/>
                  </a:lnTo>
                  <a:lnTo>
                    <a:pt x="951" y="853"/>
                  </a:lnTo>
                  <a:lnTo>
                    <a:pt x="952" y="827"/>
                  </a:lnTo>
                  <a:lnTo>
                    <a:pt x="952" y="806"/>
                  </a:lnTo>
                  <a:lnTo>
                    <a:pt x="952" y="785"/>
                  </a:lnTo>
                  <a:lnTo>
                    <a:pt x="954" y="765"/>
                  </a:lnTo>
                  <a:lnTo>
                    <a:pt x="954" y="748"/>
                  </a:lnTo>
                  <a:lnTo>
                    <a:pt x="954" y="726"/>
                  </a:lnTo>
                  <a:lnTo>
                    <a:pt x="954" y="705"/>
                  </a:lnTo>
                  <a:lnTo>
                    <a:pt x="954" y="679"/>
                  </a:lnTo>
                  <a:lnTo>
                    <a:pt x="939" y="678"/>
                  </a:lnTo>
                  <a:lnTo>
                    <a:pt x="928" y="674"/>
                  </a:lnTo>
                  <a:lnTo>
                    <a:pt x="917" y="670"/>
                  </a:lnTo>
                  <a:lnTo>
                    <a:pt x="905" y="663"/>
                  </a:lnTo>
                  <a:lnTo>
                    <a:pt x="895" y="657"/>
                  </a:lnTo>
                  <a:lnTo>
                    <a:pt x="887" y="648"/>
                  </a:lnTo>
                  <a:lnTo>
                    <a:pt x="879" y="640"/>
                  </a:lnTo>
                  <a:lnTo>
                    <a:pt x="873" y="631"/>
                  </a:lnTo>
                  <a:lnTo>
                    <a:pt x="868" y="621"/>
                  </a:lnTo>
                  <a:lnTo>
                    <a:pt x="863" y="609"/>
                  </a:lnTo>
                  <a:lnTo>
                    <a:pt x="858" y="598"/>
                  </a:lnTo>
                  <a:lnTo>
                    <a:pt x="855" y="587"/>
                  </a:lnTo>
                  <a:lnTo>
                    <a:pt x="850" y="562"/>
                  </a:lnTo>
                  <a:lnTo>
                    <a:pt x="850" y="536"/>
                  </a:lnTo>
                  <a:lnTo>
                    <a:pt x="852" y="512"/>
                  </a:lnTo>
                  <a:lnTo>
                    <a:pt x="856" y="488"/>
                  </a:lnTo>
                  <a:lnTo>
                    <a:pt x="860" y="476"/>
                  </a:lnTo>
                  <a:lnTo>
                    <a:pt x="865" y="465"/>
                  </a:lnTo>
                  <a:lnTo>
                    <a:pt x="869" y="453"/>
                  </a:lnTo>
                  <a:lnTo>
                    <a:pt x="874" y="444"/>
                  </a:lnTo>
                  <a:lnTo>
                    <a:pt x="881" y="436"/>
                  </a:lnTo>
                  <a:lnTo>
                    <a:pt x="887" y="427"/>
                  </a:lnTo>
                  <a:lnTo>
                    <a:pt x="895" y="419"/>
                  </a:lnTo>
                  <a:lnTo>
                    <a:pt x="902" y="413"/>
                  </a:lnTo>
                  <a:lnTo>
                    <a:pt x="912" y="408"/>
                  </a:lnTo>
                  <a:lnTo>
                    <a:pt x="920" y="403"/>
                  </a:lnTo>
                  <a:lnTo>
                    <a:pt x="930" y="401"/>
                  </a:lnTo>
                  <a:lnTo>
                    <a:pt x="939" y="400"/>
                  </a:lnTo>
                  <a:lnTo>
                    <a:pt x="936" y="346"/>
                  </a:lnTo>
                  <a:lnTo>
                    <a:pt x="930" y="294"/>
                  </a:lnTo>
                  <a:lnTo>
                    <a:pt x="925" y="244"/>
                  </a:lnTo>
                  <a:lnTo>
                    <a:pt x="918" y="193"/>
                  </a:lnTo>
                  <a:lnTo>
                    <a:pt x="910" y="145"/>
                  </a:lnTo>
                  <a:lnTo>
                    <a:pt x="902" y="96"/>
                  </a:lnTo>
                  <a:lnTo>
                    <a:pt x="894" y="47"/>
                  </a:lnTo>
                  <a:lnTo>
                    <a:pt x="88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79E66810-E60F-46F6-AD46-9F1DDE9C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0" y="2564584"/>
              <a:ext cx="675978" cy="1985012"/>
            </a:xfrm>
            <a:custGeom>
              <a:avLst/>
              <a:gdLst>
                <a:gd name="T0" fmla="*/ 0 w 357"/>
                <a:gd name="T1" fmla="*/ 0 h 1626"/>
                <a:gd name="T2" fmla="*/ 0 w 357"/>
                <a:gd name="T3" fmla="*/ 0 h 1626"/>
                <a:gd name="T4" fmla="*/ 0 w 357"/>
                <a:gd name="T5" fmla="*/ 0 h 1626"/>
                <a:gd name="T6" fmla="*/ 0 w 357"/>
                <a:gd name="T7" fmla="*/ 0 h 1626"/>
                <a:gd name="T8" fmla="*/ 0 w 357"/>
                <a:gd name="T9" fmla="*/ 0 h 1626"/>
                <a:gd name="T10" fmla="*/ 0 w 357"/>
                <a:gd name="T11" fmla="*/ 0 h 1626"/>
                <a:gd name="T12" fmla="*/ 0 w 357"/>
                <a:gd name="T13" fmla="*/ 0 h 1626"/>
                <a:gd name="T14" fmla="*/ 0 w 357"/>
                <a:gd name="T15" fmla="*/ 0 h 1626"/>
                <a:gd name="T16" fmla="*/ 0 w 357"/>
                <a:gd name="T17" fmla="*/ 0 h 1626"/>
                <a:gd name="T18" fmla="*/ 0 w 357"/>
                <a:gd name="T19" fmla="*/ 0 h 1626"/>
                <a:gd name="T20" fmla="*/ 0 w 357"/>
                <a:gd name="T21" fmla="*/ 0 h 1626"/>
                <a:gd name="T22" fmla="*/ 0 w 357"/>
                <a:gd name="T23" fmla="*/ 0 h 1626"/>
                <a:gd name="T24" fmla="*/ 0 w 357"/>
                <a:gd name="T25" fmla="*/ 0 h 1626"/>
                <a:gd name="T26" fmla="*/ 0 w 357"/>
                <a:gd name="T27" fmla="*/ 0 h 1626"/>
                <a:gd name="T28" fmla="*/ 0 w 357"/>
                <a:gd name="T29" fmla="*/ 0 h 1626"/>
                <a:gd name="T30" fmla="*/ 0 w 357"/>
                <a:gd name="T31" fmla="*/ 0 h 1626"/>
                <a:gd name="T32" fmla="*/ 0 w 357"/>
                <a:gd name="T33" fmla="*/ 0 h 1626"/>
                <a:gd name="T34" fmla="*/ 0 w 357"/>
                <a:gd name="T35" fmla="*/ 0 h 1626"/>
                <a:gd name="T36" fmla="*/ 0 w 357"/>
                <a:gd name="T37" fmla="*/ 0 h 1626"/>
                <a:gd name="T38" fmla="*/ 0 w 357"/>
                <a:gd name="T39" fmla="*/ 0 h 1626"/>
                <a:gd name="T40" fmla="*/ 0 w 357"/>
                <a:gd name="T41" fmla="*/ 0 h 1626"/>
                <a:gd name="T42" fmla="*/ 0 w 357"/>
                <a:gd name="T43" fmla="*/ 0 h 1626"/>
                <a:gd name="T44" fmla="*/ 0 w 357"/>
                <a:gd name="T45" fmla="*/ 0 h 1626"/>
                <a:gd name="T46" fmla="*/ 0 w 357"/>
                <a:gd name="T47" fmla="*/ 0 h 1626"/>
                <a:gd name="T48" fmla="*/ 0 w 357"/>
                <a:gd name="T49" fmla="*/ 0 h 1626"/>
                <a:gd name="T50" fmla="*/ 0 w 357"/>
                <a:gd name="T51" fmla="*/ 0 h 1626"/>
                <a:gd name="T52" fmla="*/ 0 w 357"/>
                <a:gd name="T53" fmla="*/ 0 h 1626"/>
                <a:gd name="T54" fmla="*/ 0 w 357"/>
                <a:gd name="T55" fmla="*/ 0 h 1626"/>
                <a:gd name="T56" fmla="*/ 0 w 357"/>
                <a:gd name="T57" fmla="*/ 0 h 1626"/>
                <a:gd name="T58" fmla="*/ 0 w 357"/>
                <a:gd name="T59" fmla="*/ 0 h 1626"/>
                <a:gd name="T60" fmla="*/ 0 w 357"/>
                <a:gd name="T61" fmla="*/ 0 h 1626"/>
                <a:gd name="T62" fmla="*/ 0 w 357"/>
                <a:gd name="T63" fmla="*/ 0 h 1626"/>
                <a:gd name="T64" fmla="*/ 0 w 357"/>
                <a:gd name="T65" fmla="*/ 0 h 1626"/>
                <a:gd name="T66" fmla="*/ 0 w 357"/>
                <a:gd name="T67" fmla="*/ 0 h 1626"/>
                <a:gd name="T68" fmla="*/ 0 w 357"/>
                <a:gd name="T69" fmla="*/ 0 h 1626"/>
                <a:gd name="T70" fmla="*/ 0 w 357"/>
                <a:gd name="T71" fmla="*/ 0 h 1626"/>
                <a:gd name="T72" fmla="*/ 0 w 357"/>
                <a:gd name="T73" fmla="*/ 0 h 1626"/>
                <a:gd name="T74" fmla="*/ 0 w 357"/>
                <a:gd name="T75" fmla="*/ 0 h 1626"/>
                <a:gd name="T76" fmla="*/ 0 w 357"/>
                <a:gd name="T77" fmla="*/ 0 h 1626"/>
                <a:gd name="T78" fmla="*/ 0 w 357"/>
                <a:gd name="T79" fmla="*/ 0 h 1626"/>
                <a:gd name="T80" fmla="*/ 0 w 357"/>
                <a:gd name="T81" fmla="*/ 0 h 1626"/>
                <a:gd name="T82" fmla="*/ 0 w 357"/>
                <a:gd name="T83" fmla="*/ 0 h 1626"/>
                <a:gd name="T84" fmla="*/ 0 w 357"/>
                <a:gd name="T85" fmla="*/ 0 h 1626"/>
                <a:gd name="T86" fmla="*/ 0 w 357"/>
                <a:gd name="T87" fmla="*/ 0 h 1626"/>
                <a:gd name="T88" fmla="*/ 0 w 357"/>
                <a:gd name="T89" fmla="*/ 0 h 1626"/>
                <a:gd name="T90" fmla="*/ 0 w 357"/>
                <a:gd name="T91" fmla="*/ 0 h 1626"/>
                <a:gd name="T92" fmla="*/ 0 w 357"/>
                <a:gd name="T93" fmla="*/ 0 h 1626"/>
                <a:gd name="T94" fmla="*/ 0 w 357"/>
                <a:gd name="T95" fmla="*/ 0 h 1626"/>
                <a:gd name="T96" fmla="*/ 0 w 357"/>
                <a:gd name="T97" fmla="*/ 0 h 1626"/>
                <a:gd name="T98" fmla="*/ 0 w 357"/>
                <a:gd name="T99" fmla="*/ 0 h 16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7" h="1626">
                  <a:moveTo>
                    <a:pt x="32" y="0"/>
                  </a:moveTo>
                  <a:lnTo>
                    <a:pt x="83" y="37"/>
                  </a:lnTo>
                  <a:lnTo>
                    <a:pt x="120" y="68"/>
                  </a:lnTo>
                  <a:lnTo>
                    <a:pt x="153" y="98"/>
                  </a:lnTo>
                  <a:lnTo>
                    <a:pt x="182" y="127"/>
                  </a:lnTo>
                  <a:lnTo>
                    <a:pt x="213" y="161"/>
                  </a:lnTo>
                  <a:lnTo>
                    <a:pt x="250" y="202"/>
                  </a:lnTo>
                  <a:lnTo>
                    <a:pt x="296" y="254"/>
                  </a:lnTo>
                  <a:lnTo>
                    <a:pt x="356" y="320"/>
                  </a:lnTo>
                  <a:lnTo>
                    <a:pt x="354" y="398"/>
                  </a:lnTo>
                  <a:lnTo>
                    <a:pt x="353" y="476"/>
                  </a:lnTo>
                  <a:lnTo>
                    <a:pt x="351" y="556"/>
                  </a:lnTo>
                  <a:lnTo>
                    <a:pt x="346" y="635"/>
                  </a:lnTo>
                  <a:lnTo>
                    <a:pt x="341" y="713"/>
                  </a:lnTo>
                  <a:lnTo>
                    <a:pt x="335" y="791"/>
                  </a:lnTo>
                  <a:lnTo>
                    <a:pt x="328" y="865"/>
                  </a:lnTo>
                  <a:lnTo>
                    <a:pt x="320" y="936"/>
                  </a:lnTo>
                  <a:lnTo>
                    <a:pt x="309" y="943"/>
                  </a:lnTo>
                  <a:lnTo>
                    <a:pt x="299" y="949"/>
                  </a:lnTo>
                  <a:lnTo>
                    <a:pt x="291" y="959"/>
                  </a:lnTo>
                  <a:lnTo>
                    <a:pt x="283" y="967"/>
                  </a:lnTo>
                  <a:lnTo>
                    <a:pt x="276" y="978"/>
                  </a:lnTo>
                  <a:lnTo>
                    <a:pt x="271" y="988"/>
                  </a:lnTo>
                  <a:lnTo>
                    <a:pt x="268" y="1000"/>
                  </a:lnTo>
                  <a:lnTo>
                    <a:pt x="266" y="1011"/>
                  </a:lnTo>
                  <a:lnTo>
                    <a:pt x="266" y="1024"/>
                  </a:lnTo>
                  <a:lnTo>
                    <a:pt x="266" y="1035"/>
                  </a:lnTo>
                  <a:lnTo>
                    <a:pt x="270" y="1047"/>
                  </a:lnTo>
                  <a:lnTo>
                    <a:pt x="275" y="1058"/>
                  </a:lnTo>
                  <a:lnTo>
                    <a:pt x="279" y="1069"/>
                  </a:lnTo>
                  <a:lnTo>
                    <a:pt x="288" y="1081"/>
                  </a:lnTo>
                  <a:lnTo>
                    <a:pt x="297" y="1092"/>
                  </a:lnTo>
                  <a:lnTo>
                    <a:pt x="307" y="1100"/>
                  </a:lnTo>
                  <a:lnTo>
                    <a:pt x="307" y="1146"/>
                  </a:lnTo>
                  <a:lnTo>
                    <a:pt x="305" y="1195"/>
                  </a:lnTo>
                  <a:lnTo>
                    <a:pt x="302" y="1247"/>
                  </a:lnTo>
                  <a:lnTo>
                    <a:pt x="299" y="1300"/>
                  </a:lnTo>
                  <a:lnTo>
                    <a:pt x="296" y="1352"/>
                  </a:lnTo>
                  <a:lnTo>
                    <a:pt x="292" y="1406"/>
                  </a:lnTo>
                  <a:lnTo>
                    <a:pt x="291" y="1456"/>
                  </a:lnTo>
                  <a:lnTo>
                    <a:pt x="289" y="1503"/>
                  </a:lnTo>
                  <a:lnTo>
                    <a:pt x="258" y="1521"/>
                  </a:lnTo>
                  <a:lnTo>
                    <a:pt x="226" y="1537"/>
                  </a:lnTo>
                  <a:lnTo>
                    <a:pt x="192" y="1554"/>
                  </a:lnTo>
                  <a:lnTo>
                    <a:pt x="158" y="1570"/>
                  </a:lnTo>
                  <a:lnTo>
                    <a:pt x="123" y="1585"/>
                  </a:lnTo>
                  <a:lnTo>
                    <a:pt x="89" y="1599"/>
                  </a:lnTo>
                  <a:lnTo>
                    <a:pt x="54" y="1612"/>
                  </a:lnTo>
                  <a:lnTo>
                    <a:pt x="16" y="1625"/>
                  </a:lnTo>
                  <a:lnTo>
                    <a:pt x="36" y="1528"/>
                  </a:lnTo>
                  <a:lnTo>
                    <a:pt x="54" y="1427"/>
                  </a:lnTo>
                  <a:lnTo>
                    <a:pt x="67" y="1325"/>
                  </a:lnTo>
                  <a:lnTo>
                    <a:pt x="80" y="1219"/>
                  </a:lnTo>
                  <a:lnTo>
                    <a:pt x="89" y="1113"/>
                  </a:lnTo>
                  <a:lnTo>
                    <a:pt x="96" y="1006"/>
                  </a:lnTo>
                  <a:lnTo>
                    <a:pt x="101" y="899"/>
                  </a:lnTo>
                  <a:lnTo>
                    <a:pt x="102" y="791"/>
                  </a:lnTo>
                  <a:lnTo>
                    <a:pt x="104" y="769"/>
                  </a:lnTo>
                  <a:lnTo>
                    <a:pt x="104" y="754"/>
                  </a:lnTo>
                  <a:lnTo>
                    <a:pt x="104" y="743"/>
                  </a:lnTo>
                  <a:lnTo>
                    <a:pt x="104" y="735"/>
                  </a:lnTo>
                  <a:lnTo>
                    <a:pt x="104" y="726"/>
                  </a:lnTo>
                  <a:lnTo>
                    <a:pt x="104" y="715"/>
                  </a:lnTo>
                  <a:lnTo>
                    <a:pt x="104" y="700"/>
                  </a:lnTo>
                  <a:lnTo>
                    <a:pt x="104" y="679"/>
                  </a:lnTo>
                  <a:lnTo>
                    <a:pt x="91" y="678"/>
                  </a:lnTo>
                  <a:lnTo>
                    <a:pt x="80" y="674"/>
                  </a:lnTo>
                  <a:lnTo>
                    <a:pt x="68" y="671"/>
                  </a:lnTo>
                  <a:lnTo>
                    <a:pt x="58" y="666"/>
                  </a:lnTo>
                  <a:lnTo>
                    <a:pt x="49" y="660"/>
                  </a:lnTo>
                  <a:lnTo>
                    <a:pt x="41" y="652"/>
                  </a:lnTo>
                  <a:lnTo>
                    <a:pt x="32" y="644"/>
                  </a:lnTo>
                  <a:lnTo>
                    <a:pt x="26" y="635"/>
                  </a:lnTo>
                  <a:lnTo>
                    <a:pt x="19" y="626"/>
                  </a:lnTo>
                  <a:lnTo>
                    <a:pt x="15" y="614"/>
                  </a:lnTo>
                  <a:lnTo>
                    <a:pt x="10" y="603"/>
                  </a:lnTo>
                  <a:lnTo>
                    <a:pt x="6" y="592"/>
                  </a:lnTo>
                  <a:lnTo>
                    <a:pt x="2" y="567"/>
                  </a:lnTo>
                  <a:lnTo>
                    <a:pt x="0" y="543"/>
                  </a:lnTo>
                  <a:lnTo>
                    <a:pt x="2" y="517"/>
                  </a:lnTo>
                  <a:lnTo>
                    <a:pt x="5" y="492"/>
                  </a:lnTo>
                  <a:lnTo>
                    <a:pt x="8" y="481"/>
                  </a:lnTo>
                  <a:lnTo>
                    <a:pt x="13" y="470"/>
                  </a:lnTo>
                  <a:lnTo>
                    <a:pt x="18" y="458"/>
                  </a:lnTo>
                  <a:lnTo>
                    <a:pt x="23" y="449"/>
                  </a:lnTo>
                  <a:lnTo>
                    <a:pt x="29" y="439"/>
                  </a:lnTo>
                  <a:lnTo>
                    <a:pt x="36" y="429"/>
                  </a:lnTo>
                  <a:lnTo>
                    <a:pt x="44" y="423"/>
                  </a:lnTo>
                  <a:lnTo>
                    <a:pt x="52" y="414"/>
                  </a:lnTo>
                  <a:lnTo>
                    <a:pt x="60" y="410"/>
                  </a:lnTo>
                  <a:lnTo>
                    <a:pt x="70" y="405"/>
                  </a:lnTo>
                  <a:lnTo>
                    <a:pt x="80" y="401"/>
                  </a:lnTo>
                  <a:lnTo>
                    <a:pt x="91" y="400"/>
                  </a:lnTo>
                  <a:lnTo>
                    <a:pt x="86" y="349"/>
                  </a:lnTo>
                  <a:lnTo>
                    <a:pt x="80" y="297"/>
                  </a:lnTo>
                  <a:lnTo>
                    <a:pt x="75" y="244"/>
                  </a:lnTo>
                  <a:lnTo>
                    <a:pt x="67" y="192"/>
                  </a:lnTo>
                  <a:lnTo>
                    <a:pt x="58" y="141"/>
                  </a:lnTo>
                  <a:lnTo>
                    <a:pt x="50" y="91"/>
                  </a:lnTo>
                  <a:lnTo>
                    <a:pt x="42" y="44"/>
                  </a:lnTo>
                  <a:lnTo>
                    <a:pt x="32" y="0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2D1A7954-89E2-43C2-8C29-B314EE985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0" y="2564584"/>
              <a:ext cx="675978" cy="1985012"/>
            </a:xfrm>
            <a:custGeom>
              <a:avLst/>
              <a:gdLst>
                <a:gd name="T0" fmla="*/ 0 w 357"/>
                <a:gd name="T1" fmla="*/ 0 h 1626"/>
                <a:gd name="T2" fmla="*/ 0 w 357"/>
                <a:gd name="T3" fmla="*/ 0 h 1626"/>
                <a:gd name="T4" fmla="*/ 0 w 357"/>
                <a:gd name="T5" fmla="*/ 0 h 1626"/>
                <a:gd name="T6" fmla="*/ 0 w 357"/>
                <a:gd name="T7" fmla="*/ 0 h 1626"/>
                <a:gd name="T8" fmla="*/ 0 w 357"/>
                <a:gd name="T9" fmla="*/ 0 h 1626"/>
                <a:gd name="T10" fmla="*/ 0 w 357"/>
                <a:gd name="T11" fmla="*/ 0 h 1626"/>
                <a:gd name="T12" fmla="*/ 0 w 357"/>
                <a:gd name="T13" fmla="*/ 0 h 1626"/>
                <a:gd name="T14" fmla="*/ 0 w 357"/>
                <a:gd name="T15" fmla="*/ 0 h 1626"/>
                <a:gd name="T16" fmla="*/ 0 w 357"/>
                <a:gd name="T17" fmla="*/ 0 h 1626"/>
                <a:gd name="T18" fmla="*/ 0 w 357"/>
                <a:gd name="T19" fmla="*/ 0 h 1626"/>
                <a:gd name="T20" fmla="*/ 0 w 357"/>
                <a:gd name="T21" fmla="*/ 0 h 1626"/>
                <a:gd name="T22" fmla="*/ 0 w 357"/>
                <a:gd name="T23" fmla="*/ 0 h 1626"/>
                <a:gd name="T24" fmla="*/ 0 w 357"/>
                <a:gd name="T25" fmla="*/ 0 h 1626"/>
                <a:gd name="T26" fmla="*/ 0 w 357"/>
                <a:gd name="T27" fmla="*/ 0 h 1626"/>
                <a:gd name="T28" fmla="*/ 0 w 357"/>
                <a:gd name="T29" fmla="*/ 0 h 1626"/>
                <a:gd name="T30" fmla="*/ 0 w 357"/>
                <a:gd name="T31" fmla="*/ 0 h 1626"/>
                <a:gd name="T32" fmla="*/ 0 w 357"/>
                <a:gd name="T33" fmla="*/ 0 h 1626"/>
                <a:gd name="T34" fmla="*/ 0 w 357"/>
                <a:gd name="T35" fmla="*/ 0 h 1626"/>
                <a:gd name="T36" fmla="*/ 0 w 357"/>
                <a:gd name="T37" fmla="*/ 0 h 1626"/>
                <a:gd name="T38" fmla="*/ 0 w 357"/>
                <a:gd name="T39" fmla="*/ 0 h 1626"/>
                <a:gd name="T40" fmla="*/ 0 w 357"/>
                <a:gd name="T41" fmla="*/ 0 h 1626"/>
                <a:gd name="T42" fmla="*/ 0 w 357"/>
                <a:gd name="T43" fmla="*/ 0 h 1626"/>
                <a:gd name="T44" fmla="*/ 0 w 357"/>
                <a:gd name="T45" fmla="*/ 0 h 1626"/>
                <a:gd name="T46" fmla="*/ 0 w 357"/>
                <a:gd name="T47" fmla="*/ 0 h 1626"/>
                <a:gd name="T48" fmla="*/ 0 w 357"/>
                <a:gd name="T49" fmla="*/ 0 h 1626"/>
                <a:gd name="T50" fmla="*/ 0 w 357"/>
                <a:gd name="T51" fmla="*/ 0 h 1626"/>
                <a:gd name="T52" fmla="*/ 0 w 357"/>
                <a:gd name="T53" fmla="*/ 0 h 1626"/>
                <a:gd name="T54" fmla="*/ 0 w 357"/>
                <a:gd name="T55" fmla="*/ 0 h 1626"/>
                <a:gd name="T56" fmla="*/ 0 w 357"/>
                <a:gd name="T57" fmla="*/ 0 h 1626"/>
                <a:gd name="T58" fmla="*/ 0 w 357"/>
                <a:gd name="T59" fmla="*/ 0 h 1626"/>
                <a:gd name="T60" fmla="*/ 0 w 357"/>
                <a:gd name="T61" fmla="*/ 0 h 1626"/>
                <a:gd name="T62" fmla="*/ 0 w 357"/>
                <a:gd name="T63" fmla="*/ 0 h 1626"/>
                <a:gd name="T64" fmla="*/ 0 w 357"/>
                <a:gd name="T65" fmla="*/ 0 h 1626"/>
                <a:gd name="T66" fmla="*/ 0 w 357"/>
                <a:gd name="T67" fmla="*/ 0 h 1626"/>
                <a:gd name="T68" fmla="*/ 0 w 357"/>
                <a:gd name="T69" fmla="*/ 0 h 1626"/>
                <a:gd name="T70" fmla="*/ 0 w 357"/>
                <a:gd name="T71" fmla="*/ 0 h 1626"/>
                <a:gd name="T72" fmla="*/ 0 w 357"/>
                <a:gd name="T73" fmla="*/ 0 h 1626"/>
                <a:gd name="T74" fmla="*/ 0 w 357"/>
                <a:gd name="T75" fmla="*/ 0 h 1626"/>
                <a:gd name="T76" fmla="*/ 0 w 357"/>
                <a:gd name="T77" fmla="*/ 0 h 1626"/>
                <a:gd name="T78" fmla="*/ 0 w 357"/>
                <a:gd name="T79" fmla="*/ 0 h 1626"/>
                <a:gd name="T80" fmla="*/ 0 w 357"/>
                <a:gd name="T81" fmla="*/ 0 h 1626"/>
                <a:gd name="T82" fmla="*/ 0 w 357"/>
                <a:gd name="T83" fmla="*/ 0 h 1626"/>
                <a:gd name="T84" fmla="*/ 0 w 357"/>
                <a:gd name="T85" fmla="*/ 0 h 1626"/>
                <a:gd name="T86" fmla="*/ 0 w 357"/>
                <a:gd name="T87" fmla="*/ 0 h 1626"/>
                <a:gd name="T88" fmla="*/ 0 w 357"/>
                <a:gd name="T89" fmla="*/ 0 h 1626"/>
                <a:gd name="T90" fmla="*/ 0 w 357"/>
                <a:gd name="T91" fmla="*/ 0 h 1626"/>
                <a:gd name="T92" fmla="*/ 0 w 357"/>
                <a:gd name="T93" fmla="*/ 0 h 1626"/>
                <a:gd name="T94" fmla="*/ 0 w 357"/>
                <a:gd name="T95" fmla="*/ 0 h 1626"/>
                <a:gd name="T96" fmla="*/ 0 w 357"/>
                <a:gd name="T97" fmla="*/ 0 h 1626"/>
                <a:gd name="T98" fmla="*/ 0 w 357"/>
                <a:gd name="T99" fmla="*/ 0 h 16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7" h="1626">
                  <a:moveTo>
                    <a:pt x="32" y="0"/>
                  </a:moveTo>
                  <a:lnTo>
                    <a:pt x="83" y="37"/>
                  </a:lnTo>
                  <a:lnTo>
                    <a:pt x="120" y="68"/>
                  </a:lnTo>
                  <a:lnTo>
                    <a:pt x="153" y="98"/>
                  </a:lnTo>
                  <a:lnTo>
                    <a:pt x="182" y="127"/>
                  </a:lnTo>
                  <a:lnTo>
                    <a:pt x="213" y="161"/>
                  </a:lnTo>
                  <a:lnTo>
                    <a:pt x="250" y="202"/>
                  </a:lnTo>
                  <a:lnTo>
                    <a:pt x="296" y="254"/>
                  </a:lnTo>
                  <a:lnTo>
                    <a:pt x="356" y="320"/>
                  </a:lnTo>
                  <a:lnTo>
                    <a:pt x="354" y="398"/>
                  </a:lnTo>
                  <a:lnTo>
                    <a:pt x="353" y="476"/>
                  </a:lnTo>
                  <a:lnTo>
                    <a:pt x="351" y="556"/>
                  </a:lnTo>
                  <a:lnTo>
                    <a:pt x="346" y="635"/>
                  </a:lnTo>
                  <a:lnTo>
                    <a:pt x="341" y="713"/>
                  </a:lnTo>
                  <a:lnTo>
                    <a:pt x="335" y="791"/>
                  </a:lnTo>
                  <a:lnTo>
                    <a:pt x="328" y="865"/>
                  </a:lnTo>
                  <a:lnTo>
                    <a:pt x="320" y="936"/>
                  </a:lnTo>
                  <a:lnTo>
                    <a:pt x="309" y="943"/>
                  </a:lnTo>
                  <a:lnTo>
                    <a:pt x="299" y="949"/>
                  </a:lnTo>
                  <a:lnTo>
                    <a:pt x="291" y="959"/>
                  </a:lnTo>
                  <a:lnTo>
                    <a:pt x="283" y="967"/>
                  </a:lnTo>
                  <a:lnTo>
                    <a:pt x="276" y="978"/>
                  </a:lnTo>
                  <a:lnTo>
                    <a:pt x="271" y="988"/>
                  </a:lnTo>
                  <a:lnTo>
                    <a:pt x="268" y="1000"/>
                  </a:lnTo>
                  <a:lnTo>
                    <a:pt x="266" y="1011"/>
                  </a:lnTo>
                  <a:lnTo>
                    <a:pt x="266" y="1024"/>
                  </a:lnTo>
                  <a:lnTo>
                    <a:pt x="266" y="1035"/>
                  </a:lnTo>
                  <a:lnTo>
                    <a:pt x="270" y="1047"/>
                  </a:lnTo>
                  <a:lnTo>
                    <a:pt x="275" y="1058"/>
                  </a:lnTo>
                  <a:lnTo>
                    <a:pt x="279" y="1069"/>
                  </a:lnTo>
                  <a:lnTo>
                    <a:pt x="288" y="1081"/>
                  </a:lnTo>
                  <a:lnTo>
                    <a:pt x="297" y="1092"/>
                  </a:lnTo>
                  <a:lnTo>
                    <a:pt x="307" y="1100"/>
                  </a:lnTo>
                  <a:lnTo>
                    <a:pt x="307" y="1146"/>
                  </a:lnTo>
                  <a:lnTo>
                    <a:pt x="305" y="1195"/>
                  </a:lnTo>
                  <a:lnTo>
                    <a:pt x="302" y="1247"/>
                  </a:lnTo>
                  <a:lnTo>
                    <a:pt x="299" y="1300"/>
                  </a:lnTo>
                  <a:lnTo>
                    <a:pt x="296" y="1352"/>
                  </a:lnTo>
                  <a:lnTo>
                    <a:pt x="292" y="1406"/>
                  </a:lnTo>
                  <a:lnTo>
                    <a:pt x="291" y="1456"/>
                  </a:lnTo>
                  <a:lnTo>
                    <a:pt x="289" y="1503"/>
                  </a:lnTo>
                  <a:lnTo>
                    <a:pt x="258" y="1521"/>
                  </a:lnTo>
                  <a:lnTo>
                    <a:pt x="226" y="1537"/>
                  </a:lnTo>
                  <a:lnTo>
                    <a:pt x="192" y="1554"/>
                  </a:lnTo>
                  <a:lnTo>
                    <a:pt x="158" y="1570"/>
                  </a:lnTo>
                  <a:lnTo>
                    <a:pt x="123" y="1585"/>
                  </a:lnTo>
                  <a:lnTo>
                    <a:pt x="89" y="1599"/>
                  </a:lnTo>
                  <a:lnTo>
                    <a:pt x="54" y="1612"/>
                  </a:lnTo>
                  <a:lnTo>
                    <a:pt x="16" y="1625"/>
                  </a:lnTo>
                  <a:lnTo>
                    <a:pt x="36" y="1528"/>
                  </a:lnTo>
                  <a:lnTo>
                    <a:pt x="54" y="1427"/>
                  </a:lnTo>
                  <a:lnTo>
                    <a:pt x="67" y="1325"/>
                  </a:lnTo>
                  <a:lnTo>
                    <a:pt x="80" y="1219"/>
                  </a:lnTo>
                  <a:lnTo>
                    <a:pt x="89" y="1113"/>
                  </a:lnTo>
                  <a:lnTo>
                    <a:pt x="96" y="1006"/>
                  </a:lnTo>
                  <a:lnTo>
                    <a:pt x="101" y="899"/>
                  </a:lnTo>
                  <a:lnTo>
                    <a:pt x="102" y="791"/>
                  </a:lnTo>
                  <a:lnTo>
                    <a:pt x="104" y="769"/>
                  </a:lnTo>
                  <a:lnTo>
                    <a:pt x="104" y="754"/>
                  </a:lnTo>
                  <a:lnTo>
                    <a:pt x="104" y="743"/>
                  </a:lnTo>
                  <a:lnTo>
                    <a:pt x="104" y="735"/>
                  </a:lnTo>
                  <a:lnTo>
                    <a:pt x="104" y="726"/>
                  </a:lnTo>
                  <a:lnTo>
                    <a:pt x="104" y="715"/>
                  </a:lnTo>
                  <a:lnTo>
                    <a:pt x="104" y="700"/>
                  </a:lnTo>
                  <a:lnTo>
                    <a:pt x="104" y="679"/>
                  </a:lnTo>
                  <a:lnTo>
                    <a:pt x="91" y="678"/>
                  </a:lnTo>
                  <a:lnTo>
                    <a:pt x="80" y="674"/>
                  </a:lnTo>
                  <a:lnTo>
                    <a:pt x="68" y="671"/>
                  </a:lnTo>
                  <a:lnTo>
                    <a:pt x="58" y="666"/>
                  </a:lnTo>
                  <a:lnTo>
                    <a:pt x="49" y="660"/>
                  </a:lnTo>
                  <a:lnTo>
                    <a:pt x="41" y="652"/>
                  </a:lnTo>
                  <a:lnTo>
                    <a:pt x="32" y="644"/>
                  </a:lnTo>
                  <a:lnTo>
                    <a:pt x="26" y="635"/>
                  </a:lnTo>
                  <a:lnTo>
                    <a:pt x="19" y="626"/>
                  </a:lnTo>
                  <a:lnTo>
                    <a:pt x="15" y="614"/>
                  </a:lnTo>
                  <a:lnTo>
                    <a:pt x="10" y="603"/>
                  </a:lnTo>
                  <a:lnTo>
                    <a:pt x="6" y="592"/>
                  </a:lnTo>
                  <a:lnTo>
                    <a:pt x="2" y="567"/>
                  </a:lnTo>
                  <a:lnTo>
                    <a:pt x="0" y="543"/>
                  </a:lnTo>
                  <a:lnTo>
                    <a:pt x="2" y="517"/>
                  </a:lnTo>
                  <a:lnTo>
                    <a:pt x="5" y="492"/>
                  </a:lnTo>
                  <a:lnTo>
                    <a:pt x="8" y="481"/>
                  </a:lnTo>
                  <a:lnTo>
                    <a:pt x="13" y="470"/>
                  </a:lnTo>
                  <a:lnTo>
                    <a:pt x="18" y="458"/>
                  </a:lnTo>
                  <a:lnTo>
                    <a:pt x="23" y="449"/>
                  </a:lnTo>
                  <a:lnTo>
                    <a:pt x="29" y="439"/>
                  </a:lnTo>
                  <a:lnTo>
                    <a:pt x="36" y="429"/>
                  </a:lnTo>
                  <a:lnTo>
                    <a:pt x="44" y="423"/>
                  </a:lnTo>
                  <a:lnTo>
                    <a:pt x="52" y="414"/>
                  </a:lnTo>
                  <a:lnTo>
                    <a:pt x="60" y="410"/>
                  </a:lnTo>
                  <a:lnTo>
                    <a:pt x="70" y="405"/>
                  </a:lnTo>
                  <a:lnTo>
                    <a:pt x="80" y="401"/>
                  </a:lnTo>
                  <a:lnTo>
                    <a:pt x="91" y="400"/>
                  </a:lnTo>
                  <a:lnTo>
                    <a:pt x="86" y="349"/>
                  </a:lnTo>
                  <a:lnTo>
                    <a:pt x="80" y="297"/>
                  </a:lnTo>
                  <a:lnTo>
                    <a:pt x="75" y="244"/>
                  </a:lnTo>
                  <a:lnTo>
                    <a:pt x="67" y="192"/>
                  </a:lnTo>
                  <a:lnTo>
                    <a:pt x="58" y="141"/>
                  </a:lnTo>
                  <a:lnTo>
                    <a:pt x="50" y="91"/>
                  </a:lnTo>
                  <a:lnTo>
                    <a:pt x="42" y="44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04555290-7780-4251-B58A-88D934DAD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224" y="2891735"/>
              <a:ext cx="926909" cy="1326288"/>
            </a:xfrm>
            <a:custGeom>
              <a:avLst/>
              <a:gdLst>
                <a:gd name="T0" fmla="*/ 0 w 489"/>
                <a:gd name="T1" fmla="*/ 0 h 1086"/>
                <a:gd name="T2" fmla="*/ 0 w 489"/>
                <a:gd name="T3" fmla="*/ 0 h 1086"/>
                <a:gd name="T4" fmla="*/ 0 w 489"/>
                <a:gd name="T5" fmla="*/ 0 h 1086"/>
                <a:gd name="T6" fmla="*/ 0 w 489"/>
                <a:gd name="T7" fmla="*/ 0 h 1086"/>
                <a:gd name="T8" fmla="*/ 0 w 489"/>
                <a:gd name="T9" fmla="*/ 0 h 1086"/>
                <a:gd name="T10" fmla="*/ 0 w 489"/>
                <a:gd name="T11" fmla="*/ 0 h 1086"/>
                <a:gd name="T12" fmla="*/ 0 w 489"/>
                <a:gd name="T13" fmla="*/ 0 h 1086"/>
                <a:gd name="T14" fmla="*/ 0 w 489"/>
                <a:gd name="T15" fmla="*/ 0 h 1086"/>
                <a:gd name="T16" fmla="*/ 0 w 489"/>
                <a:gd name="T17" fmla="*/ 0 h 1086"/>
                <a:gd name="T18" fmla="*/ 0 w 489"/>
                <a:gd name="T19" fmla="*/ 0 h 1086"/>
                <a:gd name="T20" fmla="*/ 0 w 489"/>
                <a:gd name="T21" fmla="*/ 0 h 1086"/>
                <a:gd name="T22" fmla="*/ 0 w 489"/>
                <a:gd name="T23" fmla="*/ 0 h 1086"/>
                <a:gd name="T24" fmla="*/ 0 w 489"/>
                <a:gd name="T25" fmla="*/ 0 h 1086"/>
                <a:gd name="T26" fmla="*/ 0 w 489"/>
                <a:gd name="T27" fmla="*/ 0 h 1086"/>
                <a:gd name="T28" fmla="*/ 0 w 489"/>
                <a:gd name="T29" fmla="*/ 0 h 1086"/>
                <a:gd name="T30" fmla="*/ 0 w 489"/>
                <a:gd name="T31" fmla="*/ 0 h 1086"/>
                <a:gd name="T32" fmla="*/ 0 w 489"/>
                <a:gd name="T33" fmla="*/ 0 h 1086"/>
                <a:gd name="T34" fmla="*/ 0 w 489"/>
                <a:gd name="T35" fmla="*/ 0 h 1086"/>
                <a:gd name="T36" fmla="*/ 0 w 489"/>
                <a:gd name="T37" fmla="*/ 0 h 1086"/>
                <a:gd name="T38" fmla="*/ 0 w 489"/>
                <a:gd name="T39" fmla="*/ 0 h 1086"/>
                <a:gd name="T40" fmla="*/ 0 w 489"/>
                <a:gd name="T41" fmla="*/ 0 h 1086"/>
                <a:gd name="T42" fmla="*/ 0 w 489"/>
                <a:gd name="T43" fmla="*/ 0 h 1086"/>
                <a:gd name="T44" fmla="*/ 0 w 489"/>
                <a:gd name="T45" fmla="*/ 0 h 1086"/>
                <a:gd name="T46" fmla="*/ 0 w 489"/>
                <a:gd name="T47" fmla="*/ 0 h 1086"/>
                <a:gd name="T48" fmla="*/ 0 w 489"/>
                <a:gd name="T49" fmla="*/ 0 h 1086"/>
                <a:gd name="T50" fmla="*/ 0 w 489"/>
                <a:gd name="T51" fmla="*/ 0 h 1086"/>
                <a:gd name="T52" fmla="*/ 0 w 489"/>
                <a:gd name="T53" fmla="*/ 0 h 1086"/>
                <a:gd name="T54" fmla="*/ 0 w 489"/>
                <a:gd name="T55" fmla="*/ 0 h 1086"/>
                <a:gd name="T56" fmla="*/ 0 w 489"/>
                <a:gd name="T57" fmla="*/ 0 h 1086"/>
                <a:gd name="T58" fmla="*/ 0 w 489"/>
                <a:gd name="T59" fmla="*/ 0 h 1086"/>
                <a:gd name="T60" fmla="*/ 0 w 489"/>
                <a:gd name="T61" fmla="*/ 0 h 1086"/>
                <a:gd name="T62" fmla="*/ 0 w 489"/>
                <a:gd name="T63" fmla="*/ 0 h 1086"/>
                <a:gd name="T64" fmla="*/ 0 w 489"/>
                <a:gd name="T65" fmla="*/ 0 h 1086"/>
                <a:gd name="T66" fmla="*/ 0 w 489"/>
                <a:gd name="T67" fmla="*/ 0 h 1086"/>
                <a:gd name="T68" fmla="*/ 0 w 489"/>
                <a:gd name="T69" fmla="*/ 0 h 1086"/>
                <a:gd name="T70" fmla="*/ 0 w 489"/>
                <a:gd name="T71" fmla="*/ 0 h 1086"/>
                <a:gd name="T72" fmla="*/ 0 w 489"/>
                <a:gd name="T73" fmla="*/ 0 h 1086"/>
                <a:gd name="T74" fmla="*/ 0 w 489"/>
                <a:gd name="T75" fmla="*/ 0 h 1086"/>
                <a:gd name="T76" fmla="*/ 0 w 489"/>
                <a:gd name="T77" fmla="*/ 0 h 1086"/>
                <a:gd name="T78" fmla="*/ 0 w 489"/>
                <a:gd name="T79" fmla="*/ 0 h 1086"/>
                <a:gd name="T80" fmla="*/ 0 w 489"/>
                <a:gd name="T81" fmla="*/ 0 h 1086"/>
                <a:gd name="T82" fmla="*/ 0 w 489"/>
                <a:gd name="T83" fmla="*/ 0 h 1086"/>
                <a:gd name="T84" fmla="*/ 0 w 489"/>
                <a:gd name="T85" fmla="*/ 0 h 1086"/>
                <a:gd name="T86" fmla="*/ 0 w 489"/>
                <a:gd name="T87" fmla="*/ 0 h 1086"/>
                <a:gd name="T88" fmla="*/ 0 w 489"/>
                <a:gd name="T89" fmla="*/ 0 h 1086"/>
                <a:gd name="T90" fmla="*/ 0 w 489"/>
                <a:gd name="T91" fmla="*/ 0 h 1086"/>
                <a:gd name="T92" fmla="*/ 0 w 489"/>
                <a:gd name="T93" fmla="*/ 0 h 1086"/>
                <a:gd name="T94" fmla="*/ 0 w 489"/>
                <a:gd name="T95" fmla="*/ 0 h 1086"/>
                <a:gd name="T96" fmla="*/ 0 w 489"/>
                <a:gd name="T97" fmla="*/ 0 h 1086"/>
                <a:gd name="T98" fmla="*/ 0 w 489"/>
                <a:gd name="T99" fmla="*/ 0 h 1086"/>
                <a:gd name="T100" fmla="*/ 0 w 489"/>
                <a:gd name="T101" fmla="*/ 0 h 1086"/>
                <a:gd name="T102" fmla="*/ 0 w 489"/>
                <a:gd name="T103" fmla="*/ 0 h 1086"/>
                <a:gd name="T104" fmla="*/ 0 w 489"/>
                <a:gd name="T105" fmla="*/ 0 h 1086"/>
                <a:gd name="T106" fmla="*/ 0 w 489"/>
                <a:gd name="T107" fmla="*/ 0 h 1086"/>
                <a:gd name="T108" fmla="*/ 0 w 489"/>
                <a:gd name="T109" fmla="*/ 0 h 1086"/>
                <a:gd name="T110" fmla="*/ 0 w 489"/>
                <a:gd name="T111" fmla="*/ 0 h 1086"/>
                <a:gd name="T112" fmla="*/ 0 w 489"/>
                <a:gd name="T113" fmla="*/ 0 h 1086"/>
                <a:gd name="T114" fmla="*/ 0 w 489"/>
                <a:gd name="T115" fmla="*/ 0 h 1086"/>
                <a:gd name="T116" fmla="*/ 0 w 489"/>
                <a:gd name="T117" fmla="*/ 0 h 10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9" h="1086">
                  <a:moveTo>
                    <a:pt x="398" y="575"/>
                  </a:moveTo>
                  <a:lnTo>
                    <a:pt x="390" y="577"/>
                  </a:lnTo>
                  <a:lnTo>
                    <a:pt x="380" y="578"/>
                  </a:lnTo>
                  <a:lnTo>
                    <a:pt x="372" y="582"/>
                  </a:lnTo>
                  <a:lnTo>
                    <a:pt x="364" y="585"/>
                  </a:lnTo>
                  <a:lnTo>
                    <a:pt x="356" y="591"/>
                  </a:lnTo>
                  <a:lnTo>
                    <a:pt x="349" y="596"/>
                  </a:lnTo>
                  <a:lnTo>
                    <a:pt x="343" y="604"/>
                  </a:lnTo>
                  <a:lnTo>
                    <a:pt x="336" y="613"/>
                  </a:lnTo>
                  <a:lnTo>
                    <a:pt x="330" y="621"/>
                  </a:lnTo>
                  <a:lnTo>
                    <a:pt x="325" y="630"/>
                  </a:lnTo>
                  <a:lnTo>
                    <a:pt x="322" y="640"/>
                  </a:lnTo>
                  <a:lnTo>
                    <a:pt x="317" y="652"/>
                  </a:lnTo>
                  <a:lnTo>
                    <a:pt x="314" y="663"/>
                  </a:lnTo>
                  <a:lnTo>
                    <a:pt x="312" y="674"/>
                  </a:lnTo>
                  <a:lnTo>
                    <a:pt x="310" y="687"/>
                  </a:lnTo>
                  <a:lnTo>
                    <a:pt x="310" y="699"/>
                  </a:lnTo>
                  <a:lnTo>
                    <a:pt x="310" y="712"/>
                  </a:lnTo>
                  <a:lnTo>
                    <a:pt x="312" y="723"/>
                  </a:lnTo>
                  <a:lnTo>
                    <a:pt x="314" y="736"/>
                  </a:lnTo>
                  <a:lnTo>
                    <a:pt x="317" y="747"/>
                  </a:lnTo>
                  <a:lnTo>
                    <a:pt x="322" y="757"/>
                  </a:lnTo>
                  <a:lnTo>
                    <a:pt x="325" y="767"/>
                  </a:lnTo>
                  <a:lnTo>
                    <a:pt x="330" y="777"/>
                  </a:lnTo>
                  <a:lnTo>
                    <a:pt x="336" y="786"/>
                  </a:lnTo>
                  <a:lnTo>
                    <a:pt x="343" y="795"/>
                  </a:lnTo>
                  <a:lnTo>
                    <a:pt x="349" y="801"/>
                  </a:lnTo>
                  <a:lnTo>
                    <a:pt x="356" y="808"/>
                  </a:lnTo>
                  <a:lnTo>
                    <a:pt x="364" y="812"/>
                  </a:lnTo>
                  <a:lnTo>
                    <a:pt x="372" y="816"/>
                  </a:lnTo>
                  <a:lnTo>
                    <a:pt x="380" y="819"/>
                  </a:lnTo>
                  <a:lnTo>
                    <a:pt x="390" y="821"/>
                  </a:lnTo>
                  <a:lnTo>
                    <a:pt x="398" y="822"/>
                  </a:lnTo>
                  <a:lnTo>
                    <a:pt x="408" y="821"/>
                  </a:lnTo>
                  <a:lnTo>
                    <a:pt x="416" y="819"/>
                  </a:lnTo>
                  <a:lnTo>
                    <a:pt x="424" y="816"/>
                  </a:lnTo>
                  <a:lnTo>
                    <a:pt x="432" y="812"/>
                  </a:lnTo>
                  <a:lnTo>
                    <a:pt x="440" y="808"/>
                  </a:lnTo>
                  <a:lnTo>
                    <a:pt x="449" y="801"/>
                  </a:lnTo>
                  <a:lnTo>
                    <a:pt x="455" y="795"/>
                  </a:lnTo>
                  <a:lnTo>
                    <a:pt x="462" y="786"/>
                  </a:lnTo>
                  <a:lnTo>
                    <a:pt x="466" y="777"/>
                  </a:lnTo>
                  <a:lnTo>
                    <a:pt x="471" y="767"/>
                  </a:lnTo>
                  <a:lnTo>
                    <a:pt x="476" y="757"/>
                  </a:lnTo>
                  <a:lnTo>
                    <a:pt x="479" y="747"/>
                  </a:lnTo>
                  <a:lnTo>
                    <a:pt x="483" y="736"/>
                  </a:lnTo>
                  <a:lnTo>
                    <a:pt x="486" y="723"/>
                  </a:lnTo>
                  <a:lnTo>
                    <a:pt x="486" y="712"/>
                  </a:lnTo>
                  <a:lnTo>
                    <a:pt x="488" y="699"/>
                  </a:lnTo>
                  <a:lnTo>
                    <a:pt x="486" y="687"/>
                  </a:lnTo>
                  <a:lnTo>
                    <a:pt x="486" y="674"/>
                  </a:lnTo>
                  <a:lnTo>
                    <a:pt x="483" y="663"/>
                  </a:lnTo>
                  <a:lnTo>
                    <a:pt x="479" y="652"/>
                  </a:lnTo>
                  <a:lnTo>
                    <a:pt x="476" y="640"/>
                  </a:lnTo>
                  <a:lnTo>
                    <a:pt x="471" y="630"/>
                  </a:lnTo>
                  <a:lnTo>
                    <a:pt x="466" y="621"/>
                  </a:lnTo>
                  <a:lnTo>
                    <a:pt x="462" y="613"/>
                  </a:lnTo>
                  <a:lnTo>
                    <a:pt x="455" y="604"/>
                  </a:lnTo>
                  <a:lnTo>
                    <a:pt x="449" y="596"/>
                  </a:lnTo>
                  <a:lnTo>
                    <a:pt x="440" y="591"/>
                  </a:lnTo>
                  <a:lnTo>
                    <a:pt x="432" y="585"/>
                  </a:lnTo>
                  <a:lnTo>
                    <a:pt x="424" y="582"/>
                  </a:lnTo>
                  <a:lnTo>
                    <a:pt x="416" y="578"/>
                  </a:lnTo>
                  <a:lnTo>
                    <a:pt x="408" y="577"/>
                  </a:lnTo>
                  <a:lnTo>
                    <a:pt x="398" y="575"/>
                  </a:lnTo>
                  <a:lnTo>
                    <a:pt x="86" y="855"/>
                  </a:lnTo>
                  <a:lnTo>
                    <a:pt x="78" y="856"/>
                  </a:lnTo>
                  <a:lnTo>
                    <a:pt x="70" y="858"/>
                  </a:lnTo>
                  <a:lnTo>
                    <a:pt x="62" y="861"/>
                  </a:lnTo>
                  <a:lnTo>
                    <a:pt x="54" y="864"/>
                  </a:lnTo>
                  <a:lnTo>
                    <a:pt x="47" y="869"/>
                  </a:lnTo>
                  <a:lnTo>
                    <a:pt x="41" y="876"/>
                  </a:lnTo>
                  <a:lnTo>
                    <a:pt x="34" y="882"/>
                  </a:lnTo>
                  <a:lnTo>
                    <a:pt x="28" y="889"/>
                  </a:lnTo>
                  <a:lnTo>
                    <a:pt x="23" y="897"/>
                  </a:lnTo>
                  <a:lnTo>
                    <a:pt x="18" y="907"/>
                  </a:lnTo>
                  <a:lnTo>
                    <a:pt x="13" y="916"/>
                  </a:lnTo>
                  <a:lnTo>
                    <a:pt x="10" y="926"/>
                  </a:lnTo>
                  <a:lnTo>
                    <a:pt x="7" y="936"/>
                  </a:lnTo>
                  <a:lnTo>
                    <a:pt x="5" y="947"/>
                  </a:lnTo>
                  <a:lnTo>
                    <a:pt x="3" y="959"/>
                  </a:lnTo>
                  <a:lnTo>
                    <a:pt x="3" y="970"/>
                  </a:lnTo>
                  <a:lnTo>
                    <a:pt x="3" y="981"/>
                  </a:lnTo>
                  <a:lnTo>
                    <a:pt x="5" y="993"/>
                  </a:lnTo>
                  <a:lnTo>
                    <a:pt x="7" y="1004"/>
                  </a:lnTo>
                  <a:lnTo>
                    <a:pt x="10" y="1016"/>
                  </a:lnTo>
                  <a:lnTo>
                    <a:pt x="13" y="1025"/>
                  </a:lnTo>
                  <a:lnTo>
                    <a:pt x="18" y="1035"/>
                  </a:lnTo>
                  <a:lnTo>
                    <a:pt x="23" y="1043"/>
                  </a:lnTo>
                  <a:lnTo>
                    <a:pt x="28" y="1051"/>
                  </a:lnTo>
                  <a:lnTo>
                    <a:pt x="34" y="1059"/>
                  </a:lnTo>
                  <a:lnTo>
                    <a:pt x="41" y="1066"/>
                  </a:lnTo>
                  <a:lnTo>
                    <a:pt x="47" y="1071"/>
                  </a:lnTo>
                  <a:lnTo>
                    <a:pt x="54" y="1076"/>
                  </a:lnTo>
                  <a:lnTo>
                    <a:pt x="62" y="1081"/>
                  </a:lnTo>
                  <a:lnTo>
                    <a:pt x="70" y="1082"/>
                  </a:lnTo>
                  <a:lnTo>
                    <a:pt x="78" y="1085"/>
                  </a:lnTo>
                  <a:lnTo>
                    <a:pt x="86" y="1085"/>
                  </a:lnTo>
                  <a:lnTo>
                    <a:pt x="94" y="1085"/>
                  </a:lnTo>
                  <a:lnTo>
                    <a:pt x="102" y="1082"/>
                  </a:lnTo>
                  <a:lnTo>
                    <a:pt x="111" y="1081"/>
                  </a:lnTo>
                  <a:lnTo>
                    <a:pt x="119" y="1076"/>
                  </a:lnTo>
                  <a:lnTo>
                    <a:pt x="125" y="1071"/>
                  </a:lnTo>
                  <a:lnTo>
                    <a:pt x="132" y="1066"/>
                  </a:lnTo>
                  <a:lnTo>
                    <a:pt x="138" y="1059"/>
                  </a:lnTo>
                  <a:lnTo>
                    <a:pt x="145" y="1051"/>
                  </a:lnTo>
                  <a:lnTo>
                    <a:pt x="150" y="1043"/>
                  </a:lnTo>
                  <a:lnTo>
                    <a:pt x="154" y="1035"/>
                  </a:lnTo>
                  <a:lnTo>
                    <a:pt x="159" y="1025"/>
                  </a:lnTo>
                  <a:lnTo>
                    <a:pt x="163" y="1016"/>
                  </a:lnTo>
                  <a:lnTo>
                    <a:pt x="164" y="1004"/>
                  </a:lnTo>
                  <a:lnTo>
                    <a:pt x="167" y="993"/>
                  </a:lnTo>
                  <a:lnTo>
                    <a:pt x="167" y="981"/>
                  </a:lnTo>
                  <a:lnTo>
                    <a:pt x="169" y="970"/>
                  </a:lnTo>
                  <a:lnTo>
                    <a:pt x="167" y="959"/>
                  </a:lnTo>
                  <a:lnTo>
                    <a:pt x="167" y="947"/>
                  </a:lnTo>
                  <a:lnTo>
                    <a:pt x="164" y="936"/>
                  </a:lnTo>
                  <a:lnTo>
                    <a:pt x="163" y="926"/>
                  </a:lnTo>
                  <a:lnTo>
                    <a:pt x="159" y="916"/>
                  </a:lnTo>
                  <a:lnTo>
                    <a:pt x="154" y="907"/>
                  </a:lnTo>
                  <a:lnTo>
                    <a:pt x="150" y="897"/>
                  </a:lnTo>
                  <a:lnTo>
                    <a:pt x="145" y="889"/>
                  </a:lnTo>
                  <a:lnTo>
                    <a:pt x="138" y="882"/>
                  </a:lnTo>
                  <a:lnTo>
                    <a:pt x="132" y="876"/>
                  </a:lnTo>
                  <a:lnTo>
                    <a:pt x="125" y="869"/>
                  </a:lnTo>
                  <a:lnTo>
                    <a:pt x="119" y="864"/>
                  </a:lnTo>
                  <a:lnTo>
                    <a:pt x="111" y="861"/>
                  </a:lnTo>
                  <a:lnTo>
                    <a:pt x="102" y="858"/>
                  </a:lnTo>
                  <a:lnTo>
                    <a:pt x="94" y="856"/>
                  </a:lnTo>
                  <a:lnTo>
                    <a:pt x="86" y="855"/>
                  </a:lnTo>
                  <a:lnTo>
                    <a:pt x="68" y="325"/>
                  </a:lnTo>
                  <a:lnTo>
                    <a:pt x="60" y="325"/>
                  </a:lnTo>
                  <a:lnTo>
                    <a:pt x="54" y="326"/>
                  </a:lnTo>
                  <a:lnTo>
                    <a:pt x="47" y="330"/>
                  </a:lnTo>
                  <a:lnTo>
                    <a:pt x="41" y="333"/>
                  </a:lnTo>
                  <a:lnTo>
                    <a:pt x="29" y="341"/>
                  </a:lnTo>
                  <a:lnTo>
                    <a:pt x="20" y="352"/>
                  </a:lnTo>
                  <a:lnTo>
                    <a:pt x="11" y="367"/>
                  </a:lnTo>
                  <a:lnTo>
                    <a:pt x="5" y="383"/>
                  </a:lnTo>
                  <a:lnTo>
                    <a:pt x="2" y="401"/>
                  </a:lnTo>
                  <a:lnTo>
                    <a:pt x="0" y="421"/>
                  </a:lnTo>
                  <a:lnTo>
                    <a:pt x="2" y="439"/>
                  </a:lnTo>
                  <a:lnTo>
                    <a:pt x="5" y="456"/>
                  </a:lnTo>
                  <a:lnTo>
                    <a:pt x="11" y="473"/>
                  </a:lnTo>
                  <a:lnTo>
                    <a:pt x="20" y="487"/>
                  </a:lnTo>
                  <a:lnTo>
                    <a:pt x="29" y="499"/>
                  </a:lnTo>
                  <a:lnTo>
                    <a:pt x="41" y="507"/>
                  </a:lnTo>
                  <a:lnTo>
                    <a:pt x="47" y="510"/>
                  </a:lnTo>
                  <a:lnTo>
                    <a:pt x="54" y="513"/>
                  </a:lnTo>
                  <a:lnTo>
                    <a:pt x="60" y="513"/>
                  </a:lnTo>
                  <a:lnTo>
                    <a:pt x="68" y="515"/>
                  </a:lnTo>
                  <a:lnTo>
                    <a:pt x="75" y="513"/>
                  </a:lnTo>
                  <a:lnTo>
                    <a:pt x="81" y="513"/>
                  </a:lnTo>
                  <a:lnTo>
                    <a:pt x="88" y="510"/>
                  </a:lnTo>
                  <a:lnTo>
                    <a:pt x="94" y="507"/>
                  </a:lnTo>
                  <a:lnTo>
                    <a:pt x="106" y="499"/>
                  </a:lnTo>
                  <a:lnTo>
                    <a:pt x="115" y="487"/>
                  </a:lnTo>
                  <a:lnTo>
                    <a:pt x="124" y="473"/>
                  </a:lnTo>
                  <a:lnTo>
                    <a:pt x="130" y="456"/>
                  </a:lnTo>
                  <a:lnTo>
                    <a:pt x="135" y="439"/>
                  </a:lnTo>
                  <a:lnTo>
                    <a:pt x="135" y="421"/>
                  </a:lnTo>
                  <a:lnTo>
                    <a:pt x="135" y="401"/>
                  </a:lnTo>
                  <a:lnTo>
                    <a:pt x="130" y="383"/>
                  </a:lnTo>
                  <a:lnTo>
                    <a:pt x="124" y="367"/>
                  </a:lnTo>
                  <a:lnTo>
                    <a:pt x="115" y="352"/>
                  </a:lnTo>
                  <a:lnTo>
                    <a:pt x="106" y="341"/>
                  </a:lnTo>
                  <a:lnTo>
                    <a:pt x="94" y="333"/>
                  </a:lnTo>
                  <a:lnTo>
                    <a:pt x="88" y="330"/>
                  </a:lnTo>
                  <a:lnTo>
                    <a:pt x="81" y="326"/>
                  </a:lnTo>
                  <a:lnTo>
                    <a:pt x="75" y="325"/>
                  </a:lnTo>
                  <a:lnTo>
                    <a:pt x="68" y="325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36" y="3"/>
                  </a:lnTo>
                  <a:lnTo>
                    <a:pt x="327" y="6"/>
                  </a:lnTo>
                  <a:lnTo>
                    <a:pt x="317" y="10"/>
                  </a:lnTo>
                  <a:lnTo>
                    <a:pt x="309" y="16"/>
                  </a:lnTo>
                  <a:lnTo>
                    <a:pt x="301" y="23"/>
                  </a:lnTo>
                  <a:lnTo>
                    <a:pt x="293" y="31"/>
                  </a:lnTo>
                  <a:lnTo>
                    <a:pt x="286" y="40"/>
                  </a:lnTo>
                  <a:lnTo>
                    <a:pt x="280" y="50"/>
                  </a:lnTo>
                  <a:lnTo>
                    <a:pt x="275" y="60"/>
                  </a:lnTo>
                  <a:lnTo>
                    <a:pt x="270" y="71"/>
                  </a:lnTo>
                  <a:lnTo>
                    <a:pt x="265" y="83"/>
                  </a:lnTo>
                  <a:lnTo>
                    <a:pt x="262" y="96"/>
                  </a:lnTo>
                  <a:lnTo>
                    <a:pt x="260" y="109"/>
                  </a:lnTo>
                  <a:lnTo>
                    <a:pt x="258" y="122"/>
                  </a:lnTo>
                  <a:lnTo>
                    <a:pt x="257" y="136"/>
                  </a:lnTo>
                  <a:lnTo>
                    <a:pt x="258" y="151"/>
                  </a:lnTo>
                  <a:lnTo>
                    <a:pt x="260" y="164"/>
                  </a:lnTo>
                  <a:lnTo>
                    <a:pt x="262" y="177"/>
                  </a:lnTo>
                  <a:lnTo>
                    <a:pt x="265" y="190"/>
                  </a:lnTo>
                  <a:lnTo>
                    <a:pt x="270" y="201"/>
                  </a:lnTo>
                  <a:lnTo>
                    <a:pt x="275" y="213"/>
                  </a:lnTo>
                  <a:lnTo>
                    <a:pt x="280" y="222"/>
                  </a:lnTo>
                  <a:lnTo>
                    <a:pt x="286" y="232"/>
                  </a:lnTo>
                  <a:lnTo>
                    <a:pt x="293" y="242"/>
                  </a:lnTo>
                  <a:lnTo>
                    <a:pt x="301" y="250"/>
                  </a:lnTo>
                  <a:lnTo>
                    <a:pt x="309" y="257"/>
                  </a:lnTo>
                  <a:lnTo>
                    <a:pt x="317" y="261"/>
                  </a:lnTo>
                  <a:lnTo>
                    <a:pt x="327" y="266"/>
                  </a:lnTo>
                  <a:lnTo>
                    <a:pt x="336" y="270"/>
                  </a:lnTo>
                  <a:lnTo>
                    <a:pt x="346" y="273"/>
                  </a:lnTo>
                  <a:lnTo>
                    <a:pt x="356" y="273"/>
                  </a:lnTo>
                  <a:lnTo>
                    <a:pt x="366" y="273"/>
                  </a:lnTo>
                  <a:lnTo>
                    <a:pt x="375" y="270"/>
                  </a:lnTo>
                  <a:lnTo>
                    <a:pt x="385" y="266"/>
                  </a:lnTo>
                  <a:lnTo>
                    <a:pt x="393" y="261"/>
                  </a:lnTo>
                  <a:lnTo>
                    <a:pt x="403" y="257"/>
                  </a:lnTo>
                  <a:lnTo>
                    <a:pt x="411" y="250"/>
                  </a:lnTo>
                  <a:lnTo>
                    <a:pt x="418" y="242"/>
                  </a:lnTo>
                  <a:lnTo>
                    <a:pt x="426" y="232"/>
                  </a:lnTo>
                  <a:lnTo>
                    <a:pt x="431" y="222"/>
                  </a:lnTo>
                  <a:lnTo>
                    <a:pt x="437" y="213"/>
                  </a:lnTo>
                  <a:lnTo>
                    <a:pt x="442" y="201"/>
                  </a:lnTo>
                  <a:lnTo>
                    <a:pt x="447" y="190"/>
                  </a:lnTo>
                  <a:lnTo>
                    <a:pt x="450" y="177"/>
                  </a:lnTo>
                  <a:lnTo>
                    <a:pt x="452" y="164"/>
                  </a:lnTo>
                  <a:lnTo>
                    <a:pt x="453" y="151"/>
                  </a:lnTo>
                  <a:lnTo>
                    <a:pt x="453" y="136"/>
                  </a:lnTo>
                  <a:lnTo>
                    <a:pt x="453" y="122"/>
                  </a:lnTo>
                  <a:lnTo>
                    <a:pt x="452" y="109"/>
                  </a:lnTo>
                  <a:lnTo>
                    <a:pt x="450" y="96"/>
                  </a:lnTo>
                  <a:lnTo>
                    <a:pt x="447" y="83"/>
                  </a:lnTo>
                  <a:lnTo>
                    <a:pt x="442" y="71"/>
                  </a:lnTo>
                  <a:lnTo>
                    <a:pt x="437" y="60"/>
                  </a:lnTo>
                  <a:lnTo>
                    <a:pt x="431" y="50"/>
                  </a:lnTo>
                  <a:lnTo>
                    <a:pt x="426" y="40"/>
                  </a:lnTo>
                  <a:lnTo>
                    <a:pt x="418" y="31"/>
                  </a:lnTo>
                  <a:lnTo>
                    <a:pt x="411" y="23"/>
                  </a:lnTo>
                  <a:lnTo>
                    <a:pt x="403" y="16"/>
                  </a:lnTo>
                  <a:lnTo>
                    <a:pt x="393" y="10"/>
                  </a:lnTo>
                  <a:lnTo>
                    <a:pt x="385" y="6"/>
                  </a:lnTo>
                  <a:lnTo>
                    <a:pt x="375" y="3"/>
                  </a:lnTo>
                  <a:lnTo>
                    <a:pt x="366" y="0"/>
                  </a:lnTo>
                  <a:lnTo>
                    <a:pt x="356" y="0"/>
                  </a:lnTo>
                  <a:lnTo>
                    <a:pt x="398" y="575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ADB2706F-147D-430E-8EC2-48E44E90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144" y="3594668"/>
              <a:ext cx="337989" cy="305046"/>
            </a:xfrm>
            <a:custGeom>
              <a:avLst/>
              <a:gdLst>
                <a:gd name="T0" fmla="*/ 0 w 179"/>
                <a:gd name="T1" fmla="*/ 0 h 248"/>
                <a:gd name="T2" fmla="*/ 0 w 179"/>
                <a:gd name="T3" fmla="*/ 0 h 248"/>
                <a:gd name="T4" fmla="*/ 0 w 179"/>
                <a:gd name="T5" fmla="*/ 0 h 248"/>
                <a:gd name="T6" fmla="*/ 0 w 179"/>
                <a:gd name="T7" fmla="*/ 0 h 248"/>
                <a:gd name="T8" fmla="*/ 0 w 179"/>
                <a:gd name="T9" fmla="*/ 0 h 248"/>
                <a:gd name="T10" fmla="*/ 0 w 179"/>
                <a:gd name="T11" fmla="*/ 0 h 248"/>
                <a:gd name="T12" fmla="*/ 0 w 179"/>
                <a:gd name="T13" fmla="*/ 0 h 248"/>
                <a:gd name="T14" fmla="*/ 0 w 179"/>
                <a:gd name="T15" fmla="*/ 0 h 248"/>
                <a:gd name="T16" fmla="*/ 0 w 179"/>
                <a:gd name="T17" fmla="*/ 0 h 248"/>
                <a:gd name="T18" fmla="*/ 0 w 179"/>
                <a:gd name="T19" fmla="*/ 0 h 248"/>
                <a:gd name="T20" fmla="*/ 0 w 179"/>
                <a:gd name="T21" fmla="*/ 0 h 248"/>
                <a:gd name="T22" fmla="*/ 0 w 179"/>
                <a:gd name="T23" fmla="*/ 0 h 248"/>
                <a:gd name="T24" fmla="*/ 0 w 179"/>
                <a:gd name="T25" fmla="*/ 0 h 248"/>
                <a:gd name="T26" fmla="*/ 0 w 179"/>
                <a:gd name="T27" fmla="*/ 0 h 248"/>
                <a:gd name="T28" fmla="*/ 0 w 179"/>
                <a:gd name="T29" fmla="*/ 0 h 248"/>
                <a:gd name="T30" fmla="*/ 0 w 179"/>
                <a:gd name="T31" fmla="*/ 0 h 248"/>
                <a:gd name="T32" fmla="*/ 0 w 179"/>
                <a:gd name="T33" fmla="*/ 0 h 248"/>
                <a:gd name="T34" fmla="*/ 0 w 179"/>
                <a:gd name="T35" fmla="*/ 0 h 248"/>
                <a:gd name="T36" fmla="*/ 0 w 179"/>
                <a:gd name="T37" fmla="*/ 0 h 248"/>
                <a:gd name="T38" fmla="*/ 0 w 179"/>
                <a:gd name="T39" fmla="*/ 0 h 248"/>
                <a:gd name="T40" fmla="*/ 0 w 179"/>
                <a:gd name="T41" fmla="*/ 0 h 248"/>
                <a:gd name="T42" fmla="*/ 0 w 179"/>
                <a:gd name="T43" fmla="*/ 0 h 248"/>
                <a:gd name="T44" fmla="*/ 0 w 179"/>
                <a:gd name="T45" fmla="*/ 0 h 248"/>
                <a:gd name="T46" fmla="*/ 0 w 179"/>
                <a:gd name="T47" fmla="*/ 0 h 248"/>
                <a:gd name="T48" fmla="*/ 0 w 179"/>
                <a:gd name="T49" fmla="*/ 0 h 248"/>
                <a:gd name="T50" fmla="*/ 0 w 179"/>
                <a:gd name="T51" fmla="*/ 0 h 248"/>
                <a:gd name="T52" fmla="*/ 0 w 179"/>
                <a:gd name="T53" fmla="*/ 0 h 248"/>
                <a:gd name="T54" fmla="*/ 0 w 179"/>
                <a:gd name="T55" fmla="*/ 0 h 248"/>
                <a:gd name="T56" fmla="*/ 0 w 179"/>
                <a:gd name="T57" fmla="*/ 0 h 248"/>
                <a:gd name="T58" fmla="*/ 0 w 179"/>
                <a:gd name="T59" fmla="*/ 0 h 248"/>
                <a:gd name="T60" fmla="*/ 0 w 179"/>
                <a:gd name="T61" fmla="*/ 0 h 248"/>
                <a:gd name="T62" fmla="*/ 0 w 179"/>
                <a:gd name="T63" fmla="*/ 0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9" h="248">
                  <a:moveTo>
                    <a:pt x="88" y="0"/>
                  </a:moveTo>
                  <a:lnTo>
                    <a:pt x="80" y="2"/>
                  </a:lnTo>
                  <a:lnTo>
                    <a:pt x="70" y="3"/>
                  </a:lnTo>
                  <a:lnTo>
                    <a:pt x="62" y="7"/>
                  </a:lnTo>
                  <a:lnTo>
                    <a:pt x="54" y="10"/>
                  </a:lnTo>
                  <a:lnTo>
                    <a:pt x="46" y="16"/>
                  </a:lnTo>
                  <a:lnTo>
                    <a:pt x="39" y="21"/>
                  </a:lnTo>
                  <a:lnTo>
                    <a:pt x="33" y="29"/>
                  </a:lnTo>
                  <a:lnTo>
                    <a:pt x="26" y="38"/>
                  </a:lnTo>
                  <a:lnTo>
                    <a:pt x="20" y="46"/>
                  </a:lnTo>
                  <a:lnTo>
                    <a:pt x="15" y="55"/>
                  </a:lnTo>
                  <a:lnTo>
                    <a:pt x="12" y="65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2" y="99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7"/>
                  </a:lnTo>
                  <a:lnTo>
                    <a:pt x="2" y="148"/>
                  </a:lnTo>
                  <a:lnTo>
                    <a:pt x="4" y="161"/>
                  </a:lnTo>
                  <a:lnTo>
                    <a:pt x="7" y="172"/>
                  </a:lnTo>
                  <a:lnTo>
                    <a:pt x="12" y="182"/>
                  </a:lnTo>
                  <a:lnTo>
                    <a:pt x="15" y="192"/>
                  </a:lnTo>
                  <a:lnTo>
                    <a:pt x="20" y="202"/>
                  </a:lnTo>
                  <a:lnTo>
                    <a:pt x="26" y="211"/>
                  </a:lnTo>
                  <a:lnTo>
                    <a:pt x="33" y="220"/>
                  </a:lnTo>
                  <a:lnTo>
                    <a:pt x="39" y="226"/>
                  </a:lnTo>
                  <a:lnTo>
                    <a:pt x="46" y="233"/>
                  </a:lnTo>
                  <a:lnTo>
                    <a:pt x="54" y="237"/>
                  </a:lnTo>
                  <a:lnTo>
                    <a:pt x="62" y="241"/>
                  </a:lnTo>
                  <a:lnTo>
                    <a:pt x="70" y="244"/>
                  </a:lnTo>
                  <a:lnTo>
                    <a:pt x="80" y="246"/>
                  </a:lnTo>
                  <a:lnTo>
                    <a:pt x="88" y="247"/>
                  </a:lnTo>
                  <a:lnTo>
                    <a:pt x="98" y="246"/>
                  </a:lnTo>
                  <a:lnTo>
                    <a:pt x="106" y="244"/>
                  </a:lnTo>
                  <a:lnTo>
                    <a:pt x="114" y="241"/>
                  </a:lnTo>
                  <a:lnTo>
                    <a:pt x="122" y="237"/>
                  </a:lnTo>
                  <a:lnTo>
                    <a:pt x="130" y="233"/>
                  </a:lnTo>
                  <a:lnTo>
                    <a:pt x="139" y="226"/>
                  </a:lnTo>
                  <a:lnTo>
                    <a:pt x="145" y="220"/>
                  </a:lnTo>
                  <a:lnTo>
                    <a:pt x="152" y="211"/>
                  </a:lnTo>
                  <a:lnTo>
                    <a:pt x="156" y="202"/>
                  </a:lnTo>
                  <a:lnTo>
                    <a:pt x="161" y="192"/>
                  </a:lnTo>
                  <a:lnTo>
                    <a:pt x="166" y="182"/>
                  </a:lnTo>
                  <a:lnTo>
                    <a:pt x="169" y="172"/>
                  </a:lnTo>
                  <a:lnTo>
                    <a:pt x="173" y="161"/>
                  </a:lnTo>
                  <a:lnTo>
                    <a:pt x="176" y="148"/>
                  </a:lnTo>
                  <a:lnTo>
                    <a:pt x="176" y="137"/>
                  </a:lnTo>
                  <a:lnTo>
                    <a:pt x="178" y="124"/>
                  </a:lnTo>
                  <a:lnTo>
                    <a:pt x="176" y="112"/>
                  </a:lnTo>
                  <a:lnTo>
                    <a:pt x="176" y="99"/>
                  </a:lnTo>
                  <a:lnTo>
                    <a:pt x="173" y="88"/>
                  </a:lnTo>
                  <a:lnTo>
                    <a:pt x="169" y="77"/>
                  </a:lnTo>
                  <a:lnTo>
                    <a:pt x="166" y="65"/>
                  </a:lnTo>
                  <a:lnTo>
                    <a:pt x="161" y="55"/>
                  </a:lnTo>
                  <a:lnTo>
                    <a:pt x="156" y="46"/>
                  </a:lnTo>
                  <a:lnTo>
                    <a:pt x="152" y="38"/>
                  </a:lnTo>
                  <a:lnTo>
                    <a:pt x="145" y="29"/>
                  </a:lnTo>
                  <a:lnTo>
                    <a:pt x="139" y="21"/>
                  </a:lnTo>
                  <a:lnTo>
                    <a:pt x="130" y="16"/>
                  </a:lnTo>
                  <a:lnTo>
                    <a:pt x="122" y="10"/>
                  </a:lnTo>
                  <a:lnTo>
                    <a:pt x="114" y="7"/>
                  </a:lnTo>
                  <a:lnTo>
                    <a:pt x="106" y="3"/>
                  </a:lnTo>
                  <a:lnTo>
                    <a:pt x="98" y="2"/>
                  </a:lnTo>
                  <a:lnTo>
                    <a:pt x="8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C926BA3E-44C7-45E7-AC14-E7FFE996C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345" y="3939503"/>
              <a:ext cx="317505" cy="278521"/>
            </a:xfrm>
            <a:custGeom>
              <a:avLst/>
              <a:gdLst>
                <a:gd name="T0" fmla="*/ 0 w 167"/>
                <a:gd name="T1" fmla="*/ 0 h 231"/>
                <a:gd name="T2" fmla="*/ 0 w 167"/>
                <a:gd name="T3" fmla="*/ 0 h 231"/>
                <a:gd name="T4" fmla="*/ 0 w 167"/>
                <a:gd name="T5" fmla="*/ 0 h 231"/>
                <a:gd name="T6" fmla="*/ 0 w 167"/>
                <a:gd name="T7" fmla="*/ 0 h 231"/>
                <a:gd name="T8" fmla="*/ 0 w 167"/>
                <a:gd name="T9" fmla="*/ 0 h 231"/>
                <a:gd name="T10" fmla="*/ 0 w 167"/>
                <a:gd name="T11" fmla="*/ 0 h 231"/>
                <a:gd name="T12" fmla="*/ 0 w 167"/>
                <a:gd name="T13" fmla="*/ 0 h 231"/>
                <a:gd name="T14" fmla="*/ 0 w 167"/>
                <a:gd name="T15" fmla="*/ 0 h 231"/>
                <a:gd name="T16" fmla="*/ 0 w 167"/>
                <a:gd name="T17" fmla="*/ 0 h 231"/>
                <a:gd name="T18" fmla="*/ 0 w 167"/>
                <a:gd name="T19" fmla="*/ 0 h 231"/>
                <a:gd name="T20" fmla="*/ 0 w 167"/>
                <a:gd name="T21" fmla="*/ 0 h 231"/>
                <a:gd name="T22" fmla="*/ 0 w 167"/>
                <a:gd name="T23" fmla="*/ 0 h 231"/>
                <a:gd name="T24" fmla="*/ 0 w 167"/>
                <a:gd name="T25" fmla="*/ 0 h 231"/>
                <a:gd name="T26" fmla="*/ 0 w 167"/>
                <a:gd name="T27" fmla="*/ 0 h 231"/>
                <a:gd name="T28" fmla="*/ 0 w 167"/>
                <a:gd name="T29" fmla="*/ 0 h 231"/>
                <a:gd name="T30" fmla="*/ 0 w 167"/>
                <a:gd name="T31" fmla="*/ 0 h 231"/>
                <a:gd name="T32" fmla="*/ 0 w 167"/>
                <a:gd name="T33" fmla="*/ 0 h 231"/>
                <a:gd name="T34" fmla="*/ 0 w 167"/>
                <a:gd name="T35" fmla="*/ 0 h 231"/>
                <a:gd name="T36" fmla="*/ 0 w 167"/>
                <a:gd name="T37" fmla="*/ 0 h 231"/>
                <a:gd name="T38" fmla="*/ 0 w 167"/>
                <a:gd name="T39" fmla="*/ 0 h 231"/>
                <a:gd name="T40" fmla="*/ 0 w 167"/>
                <a:gd name="T41" fmla="*/ 0 h 231"/>
                <a:gd name="T42" fmla="*/ 0 w 167"/>
                <a:gd name="T43" fmla="*/ 0 h 231"/>
                <a:gd name="T44" fmla="*/ 0 w 167"/>
                <a:gd name="T45" fmla="*/ 0 h 231"/>
                <a:gd name="T46" fmla="*/ 0 w 167"/>
                <a:gd name="T47" fmla="*/ 0 h 231"/>
                <a:gd name="T48" fmla="*/ 0 w 167"/>
                <a:gd name="T49" fmla="*/ 0 h 231"/>
                <a:gd name="T50" fmla="*/ 0 w 167"/>
                <a:gd name="T51" fmla="*/ 0 h 231"/>
                <a:gd name="T52" fmla="*/ 0 w 167"/>
                <a:gd name="T53" fmla="*/ 0 h 231"/>
                <a:gd name="T54" fmla="*/ 0 w 167"/>
                <a:gd name="T55" fmla="*/ 0 h 231"/>
                <a:gd name="T56" fmla="*/ 0 w 167"/>
                <a:gd name="T57" fmla="*/ 0 h 231"/>
                <a:gd name="T58" fmla="*/ 0 w 167"/>
                <a:gd name="T59" fmla="*/ 0 h 231"/>
                <a:gd name="T60" fmla="*/ 0 w 167"/>
                <a:gd name="T61" fmla="*/ 0 h 231"/>
                <a:gd name="T62" fmla="*/ 0 w 167"/>
                <a:gd name="T63" fmla="*/ 0 h 2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7" h="231">
                  <a:moveTo>
                    <a:pt x="83" y="0"/>
                  </a:moveTo>
                  <a:lnTo>
                    <a:pt x="75" y="1"/>
                  </a:lnTo>
                  <a:lnTo>
                    <a:pt x="67" y="3"/>
                  </a:lnTo>
                  <a:lnTo>
                    <a:pt x="59" y="6"/>
                  </a:lnTo>
                  <a:lnTo>
                    <a:pt x="51" y="9"/>
                  </a:lnTo>
                  <a:lnTo>
                    <a:pt x="44" y="14"/>
                  </a:lnTo>
                  <a:lnTo>
                    <a:pt x="38" y="21"/>
                  </a:lnTo>
                  <a:lnTo>
                    <a:pt x="31" y="27"/>
                  </a:lnTo>
                  <a:lnTo>
                    <a:pt x="25" y="34"/>
                  </a:lnTo>
                  <a:lnTo>
                    <a:pt x="20" y="42"/>
                  </a:lnTo>
                  <a:lnTo>
                    <a:pt x="15" y="52"/>
                  </a:lnTo>
                  <a:lnTo>
                    <a:pt x="10" y="61"/>
                  </a:lnTo>
                  <a:lnTo>
                    <a:pt x="7" y="71"/>
                  </a:lnTo>
                  <a:lnTo>
                    <a:pt x="4" y="81"/>
                  </a:lnTo>
                  <a:lnTo>
                    <a:pt x="2" y="92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0" y="126"/>
                  </a:lnTo>
                  <a:lnTo>
                    <a:pt x="2" y="138"/>
                  </a:lnTo>
                  <a:lnTo>
                    <a:pt x="4" y="149"/>
                  </a:lnTo>
                  <a:lnTo>
                    <a:pt x="7" y="161"/>
                  </a:lnTo>
                  <a:lnTo>
                    <a:pt x="10" y="170"/>
                  </a:lnTo>
                  <a:lnTo>
                    <a:pt x="15" y="180"/>
                  </a:lnTo>
                  <a:lnTo>
                    <a:pt x="20" y="188"/>
                  </a:lnTo>
                  <a:lnTo>
                    <a:pt x="25" y="196"/>
                  </a:lnTo>
                  <a:lnTo>
                    <a:pt x="31" y="204"/>
                  </a:lnTo>
                  <a:lnTo>
                    <a:pt x="38" y="211"/>
                  </a:lnTo>
                  <a:lnTo>
                    <a:pt x="44" y="216"/>
                  </a:lnTo>
                  <a:lnTo>
                    <a:pt x="51" y="221"/>
                  </a:lnTo>
                  <a:lnTo>
                    <a:pt x="59" y="226"/>
                  </a:lnTo>
                  <a:lnTo>
                    <a:pt x="67" y="227"/>
                  </a:lnTo>
                  <a:lnTo>
                    <a:pt x="75" y="230"/>
                  </a:lnTo>
                  <a:lnTo>
                    <a:pt x="83" y="230"/>
                  </a:lnTo>
                  <a:lnTo>
                    <a:pt x="91" y="230"/>
                  </a:lnTo>
                  <a:lnTo>
                    <a:pt x="99" y="227"/>
                  </a:lnTo>
                  <a:lnTo>
                    <a:pt x="108" y="226"/>
                  </a:lnTo>
                  <a:lnTo>
                    <a:pt x="116" y="221"/>
                  </a:lnTo>
                  <a:lnTo>
                    <a:pt x="122" y="216"/>
                  </a:lnTo>
                  <a:lnTo>
                    <a:pt x="129" y="211"/>
                  </a:lnTo>
                  <a:lnTo>
                    <a:pt x="135" y="204"/>
                  </a:lnTo>
                  <a:lnTo>
                    <a:pt x="142" y="196"/>
                  </a:lnTo>
                  <a:lnTo>
                    <a:pt x="147" y="188"/>
                  </a:lnTo>
                  <a:lnTo>
                    <a:pt x="151" y="180"/>
                  </a:lnTo>
                  <a:lnTo>
                    <a:pt x="156" y="170"/>
                  </a:lnTo>
                  <a:lnTo>
                    <a:pt x="160" y="161"/>
                  </a:lnTo>
                  <a:lnTo>
                    <a:pt x="161" y="149"/>
                  </a:lnTo>
                  <a:lnTo>
                    <a:pt x="164" y="138"/>
                  </a:lnTo>
                  <a:lnTo>
                    <a:pt x="164" y="126"/>
                  </a:lnTo>
                  <a:lnTo>
                    <a:pt x="166" y="115"/>
                  </a:lnTo>
                  <a:lnTo>
                    <a:pt x="164" y="104"/>
                  </a:lnTo>
                  <a:lnTo>
                    <a:pt x="164" y="92"/>
                  </a:lnTo>
                  <a:lnTo>
                    <a:pt x="161" y="81"/>
                  </a:lnTo>
                  <a:lnTo>
                    <a:pt x="160" y="71"/>
                  </a:lnTo>
                  <a:lnTo>
                    <a:pt x="156" y="61"/>
                  </a:lnTo>
                  <a:lnTo>
                    <a:pt x="151" y="52"/>
                  </a:lnTo>
                  <a:lnTo>
                    <a:pt x="147" y="42"/>
                  </a:lnTo>
                  <a:lnTo>
                    <a:pt x="142" y="34"/>
                  </a:lnTo>
                  <a:lnTo>
                    <a:pt x="135" y="27"/>
                  </a:lnTo>
                  <a:lnTo>
                    <a:pt x="129" y="21"/>
                  </a:lnTo>
                  <a:lnTo>
                    <a:pt x="122" y="14"/>
                  </a:lnTo>
                  <a:lnTo>
                    <a:pt x="116" y="9"/>
                  </a:lnTo>
                  <a:lnTo>
                    <a:pt x="108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3E1BEFE-240A-4C23-8B11-65A42CCB9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224" y="3289621"/>
              <a:ext cx="256052" cy="234311"/>
            </a:xfrm>
            <a:custGeom>
              <a:avLst/>
              <a:gdLst>
                <a:gd name="T0" fmla="*/ 0 w 136"/>
                <a:gd name="T1" fmla="*/ 0 h 191"/>
                <a:gd name="T2" fmla="*/ 0 w 136"/>
                <a:gd name="T3" fmla="*/ 0 h 191"/>
                <a:gd name="T4" fmla="*/ 0 w 136"/>
                <a:gd name="T5" fmla="*/ 0 h 191"/>
                <a:gd name="T6" fmla="*/ 0 w 136"/>
                <a:gd name="T7" fmla="*/ 0 h 191"/>
                <a:gd name="T8" fmla="*/ 0 w 136"/>
                <a:gd name="T9" fmla="*/ 0 h 191"/>
                <a:gd name="T10" fmla="*/ 0 w 136"/>
                <a:gd name="T11" fmla="*/ 0 h 191"/>
                <a:gd name="T12" fmla="*/ 0 w 136"/>
                <a:gd name="T13" fmla="*/ 0 h 191"/>
                <a:gd name="T14" fmla="*/ 0 w 136"/>
                <a:gd name="T15" fmla="*/ 0 h 191"/>
                <a:gd name="T16" fmla="*/ 0 w 136"/>
                <a:gd name="T17" fmla="*/ 0 h 191"/>
                <a:gd name="T18" fmla="*/ 0 w 136"/>
                <a:gd name="T19" fmla="*/ 0 h 191"/>
                <a:gd name="T20" fmla="*/ 0 w 136"/>
                <a:gd name="T21" fmla="*/ 0 h 191"/>
                <a:gd name="T22" fmla="*/ 0 w 136"/>
                <a:gd name="T23" fmla="*/ 0 h 191"/>
                <a:gd name="T24" fmla="*/ 0 w 136"/>
                <a:gd name="T25" fmla="*/ 0 h 191"/>
                <a:gd name="T26" fmla="*/ 0 w 136"/>
                <a:gd name="T27" fmla="*/ 0 h 191"/>
                <a:gd name="T28" fmla="*/ 0 w 136"/>
                <a:gd name="T29" fmla="*/ 0 h 191"/>
                <a:gd name="T30" fmla="*/ 0 w 136"/>
                <a:gd name="T31" fmla="*/ 0 h 191"/>
                <a:gd name="T32" fmla="*/ 0 w 136"/>
                <a:gd name="T33" fmla="*/ 0 h 191"/>
                <a:gd name="T34" fmla="*/ 0 w 136"/>
                <a:gd name="T35" fmla="*/ 0 h 191"/>
                <a:gd name="T36" fmla="*/ 0 w 136"/>
                <a:gd name="T37" fmla="*/ 0 h 191"/>
                <a:gd name="T38" fmla="*/ 0 w 136"/>
                <a:gd name="T39" fmla="*/ 0 h 191"/>
                <a:gd name="T40" fmla="*/ 0 w 136"/>
                <a:gd name="T41" fmla="*/ 0 h 191"/>
                <a:gd name="T42" fmla="*/ 0 w 136"/>
                <a:gd name="T43" fmla="*/ 0 h 191"/>
                <a:gd name="T44" fmla="*/ 0 w 136"/>
                <a:gd name="T45" fmla="*/ 0 h 191"/>
                <a:gd name="T46" fmla="*/ 0 w 136"/>
                <a:gd name="T47" fmla="*/ 0 h 191"/>
                <a:gd name="T48" fmla="*/ 0 w 136"/>
                <a:gd name="T49" fmla="*/ 0 h 191"/>
                <a:gd name="T50" fmla="*/ 0 w 136"/>
                <a:gd name="T51" fmla="*/ 0 h 191"/>
                <a:gd name="T52" fmla="*/ 0 w 136"/>
                <a:gd name="T53" fmla="*/ 0 h 191"/>
                <a:gd name="T54" fmla="*/ 0 w 136"/>
                <a:gd name="T55" fmla="*/ 0 h 191"/>
                <a:gd name="T56" fmla="*/ 0 w 136"/>
                <a:gd name="T57" fmla="*/ 0 h 191"/>
                <a:gd name="T58" fmla="*/ 0 w 136"/>
                <a:gd name="T59" fmla="*/ 0 h 191"/>
                <a:gd name="T60" fmla="*/ 0 w 136"/>
                <a:gd name="T61" fmla="*/ 0 h 191"/>
                <a:gd name="T62" fmla="*/ 0 w 136"/>
                <a:gd name="T63" fmla="*/ 0 h 191"/>
                <a:gd name="T64" fmla="*/ 0 w 136"/>
                <a:gd name="T65" fmla="*/ 0 h 191"/>
                <a:gd name="T66" fmla="*/ 0 w 136"/>
                <a:gd name="T67" fmla="*/ 0 h 191"/>
                <a:gd name="T68" fmla="*/ 0 w 136"/>
                <a:gd name="T69" fmla="*/ 0 h 191"/>
                <a:gd name="T70" fmla="*/ 0 w 136"/>
                <a:gd name="T71" fmla="*/ 0 h 191"/>
                <a:gd name="T72" fmla="*/ 0 w 136"/>
                <a:gd name="T73" fmla="*/ 0 h 191"/>
                <a:gd name="T74" fmla="*/ 0 w 136"/>
                <a:gd name="T75" fmla="*/ 0 h 191"/>
                <a:gd name="T76" fmla="*/ 0 w 136"/>
                <a:gd name="T77" fmla="*/ 0 h 191"/>
                <a:gd name="T78" fmla="*/ 0 w 136"/>
                <a:gd name="T79" fmla="*/ 0 h 191"/>
                <a:gd name="T80" fmla="*/ 0 w 136"/>
                <a:gd name="T81" fmla="*/ 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6" h="191">
                  <a:moveTo>
                    <a:pt x="68" y="0"/>
                  </a:moveTo>
                  <a:lnTo>
                    <a:pt x="60" y="0"/>
                  </a:lnTo>
                  <a:lnTo>
                    <a:pt x="54" y="1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29" y="16"/>
                  </a:lnTo>
                  <a:lnTo>
                    <a:pt x="20" y="27"/>
                  </a:lnTo>
                  <a:lnTo>
                    <a:pt x="11" y="42"/>
                  </a:lnTo>
                  <a:lnTo>
                    <a:pt x="5" y="58"/>
                  </a:lnTo>
                  <a:lnTo>
                    <a:pt x="2" y="76"/>
                  </a:lnTo>
                  <a:lnTo>
                    <a:pt x="0" y="96"/>
                  </a:lnTo>
                  <a:lnTo>
                    <a:pt x="2" y="114"/>
                  </a:lnTo>
                  <a:lnTo>
                    <a:pt x="5" y="131"/>
                  </a:lnTo>
                  <a:lnTo>
                    <a:pt x="11" y="148"/>
                  </a:lnTo>
                  <a:lnTo>
                    <a:pt x="20" y="162"/>
                  </a:lnTo>
                  <a:lnTo>
                    <a:pt x="29" y="174"/>
                  </a:lnTo>
                  <a:lnTo>
                    <a:pt x="41" y="182"/>
                  </a:lnTo>
                  <a:lnTo>
                    <a:pt x="47" y="185"/>
                  </a:lnTo>
                  <a:lnTo>
                    <a:pt x="54" y="188"/>
                  </a:lnTo>
                  <a:lnTo>
                    <a:pt x="60" y="188"/>
                  </a:lnTo>
                  <a:lnTo>
                    <a:pt x="68" y="190"/>
                  </a:lnTo>
                  <a:lnTo>
                    <a:pt x="75" y="188"/>
                  </a:lnTo>
                  <a:lnTo>
                    <a:pt x="81" y="188"/>
                  </a:lnTo>
                  <a:lnTo>
                    <a:pt x="88" y="185"/>
                  </a:lnTo>
                  <a:lnTo>
                    <a:pt x="94" y="182"/>
                  </a:lnTo>
                  <a:lnTo>
                    <a:pt x="106" y="174"/>
                  </a:lnTo>
                  <a:lnTo>
                    <a:pt x="115" y="162"/>
                  </a:lnTo>
                  <a:lnTo>
                    <a:pt x="124" y="148"/>
                  </a:lnTo>
                  <a:lnTo>
                    <a:pt x="130" y="131"/>
                  </a:lnTo>
                  <a:lnTo>
                    <a:pt x="135" y="114"/>
                  </a:lnTo>
                  <a:lnTo>
                    <a:pt x="135" y="96"/>
                  </a:lnTo>
                  <a:lnTo>
                    <a:pt x="135" y="76"/>
                  </a:lnTo>
                  <a:lnTo>
                    <a:pt x="130" y="58"/>
                  </a:lnTo>
                  <a:lnTo>
                    <a:pt x="124" y="42"/>
                  </a:lnTo>
                  <a:lnTo>
                    <a:pt x="115" y="27"/>
                  </a:lnTo>
                  <a:lnTo>
                    <a:pt x="106" y="16"/>
                  </a:lnTo>
                  <a:lnTo>
                    <a:pt x="94" y="8"/>
                  </a:lnTo>
                  <a:lnTo>
                    <a:pt x="88" y="5"/>
                  </a:lnTo>
                  <a:lnTo>
                    <a:pt x="81" y="1"/>
                  </a:lnTo>
                  <a:lnTo>
                    <a:pt x="75" y="0"/>
                  </a:lnTo>
                  <a:lnTo>
                    <a:pt x="6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010107E7-757F-4118-9C93-59D7C5B2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723" y="2891735"/>
              <a:ext cx="373836" cy="335993"/>
            </a:xfrm>
            <a:custGeom>
              <a:avLst/>
              <a:gdLst>
                <a:gd name="T0" fmla="*/ 0 w 197"/>
                <a:gd name="T1" fmla="*/ 0 h 274"/>
                <a:gd name="T2" fmla="*/ 0 w 197"/>
                <a:gd name="T3" fmla="*/ 0 h 274"/>
                <a:gd name="T4" fmla="*/ 0 w 197"/>
                <a:gd name="T5" fmla="*/ 0 h 274"/>
                <a:gd name="T6" fmla="*/ 0 w 197"/>
                <a:gd name="T7" fmla="*/ 0 h 274"/>
                <a:gd name="T8" fmla="*/ 0 w 197"/>
                <a:gd name="T9" fmla="*/ 0 h 274"/>
                <a:gd name="T10" fmla="*/ 0 w 197"/>
                <a:gd name="T11" fmla="*/ 0 h 274"/>
                <a:gd name="T12" fmla="*/ 0 w 197"/>
                <a:gd name="T13" fmla="*/ 0 h 274"/>
                <a:gd name="T14" fmla="*/ 0 w 197"/>
                <a:gd name="T15" fmla="*/ 0 h 274"/>
                <a:gd name="T16" fmla="*/ 0 w 197"/>
                <a:gd name="T17" fmla="*/ 0 h 274"/>
                <a:gd name="T18" fmla="*/ 0 w 197"/>
                <a:gd name="T19" fmla="*/ 0 h 274"/>
                <a:gd name="T20" fmla="*/ 0 w 197"/>
                <a:gd name="T21" fmla="*/ 0 h 274"/>
                <a:gd name="T22" fmla="*/ 0 w 197"/>
                <a:gd name="T23" fmla="*/ 0 h 274"/>
                <a:gd name="T24" fmla="*/ 0 w 197"/>
                <a:gd name="T25" fmla="*/ 0 h 274"/>
                <a:gd name="T26" fmla="*/ 0 w 197"/>
                <a:gd name="T27" fmla="*/ 0 h 274"/>
                <a:gd name="T28" fmla="*/ 0 w 197"/>
                <a:gd name="T29" fmla="*/ 0 h 274"/>
                <a:gd name="T30" fmla="*/ 0 w 197"/>
                <a:gd name="T31" fmla="*/ 0 h 274"/>
                <a:gd name="T32" fmla="*/ 0 w 197"/>
                <a:gd name="T33" fmla="*/ 0 h 274"/>
                <a:gd name="T34" fmla="*/ 0 w 197"/>
                <a:gd name="T35" fmla="*/ 0 h 274"/>
                <a:gd name="T36" fmla="*/ 0 w 197"/>
                <a:gd name="T37" fmla="*/ 0 h 274"/>
                <a:gd name="T38" fmla="*/ 0 w 197"/>
                <a:gd name="T39" fmla="*/ 0 h 274"/>
                <a:gd name="T40" fmla="*/ 0 w 197"/>
                <a:gd name="T41" fmla="*/ 0 h 274"/>
                <a:gd name="T42" fmla="*/ 0 w 197"/>
                <a:gd name="T43" fmla="*/ 0 h 274"/>
                <a:gd name="T44" fmla="*/ 0 w 197"/>
                <a:gd name="T45" fmla="*/ 0 h 274"/>
                <a:gd name="T46" fmla="*/ 0 w 197"/>
                <a:gd name="T47" fmla="*/ 0 h 274"/>
                <a:gd name="T48" fmla="*/ 0 w 197"/>
                <a:gd name="T49" fmla="*/ 0 h 274"/>
                <a:gd name="T50" fmla="*/ 0 w 197"/>
                <a:gd name="T51" fmla="*/ 0 h 274"/>
                <a:gd name="T52" fmla="*/ 0 w 197"/>
                <a:gd name="T53" fmla="*/ 0 h 274"/>
                <a:gd name="T54" fmla="*/ 0 w 197"/>
                <a:gd name="T55" fmla="*/ 0 h 274"/>
                <a:gd name="T56" fmla="*/ 0 w 197"/>
                <a:gd name="T57" fmla="*/ 0 h 274"/>
                <a:gd name="T58" fmla="*/ 0 w 197"/>
                <a:gd name="T59" fmla="*/ 0 h 274"/>
                <a:gd name="T60" fmla="*/ 0 w 197"/>
                <a:gd name="T61" fmla="*/ 0 h 274"/>
                <a:gd name="T62" fmla="*/ 0 w 197"/>
                <a:gd name="T63" fmla="*/ 0 h 2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7" h="274">
                  <a:moveTo>
                    <a:pt x="99" y="0"/>
                  </a:moveTo>
                  <a:lnTo>
                    <a:pt x="89" y="0"/>
                  </a:lnTo>
                  <a:lnTo>
                    <a:pt x="79" y="3"/>
                  </a:lnTo>
                  <a:lnTo>
                    <a:pt x="70" y="6"/>
                  </a:lnTo>
                  <a:lnTo>
                    <a:pt x="60" y="10"/>
                  </a:lnTo>
                  <a:lnTo>
                    <a:pt x="52" y="16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40"/>
                  </a:lnTo>
                  <a:lnTo>
                    <a:pt x="23" y="50"/>
                  </a:lnTo>
                  <a:lnTo>
                    <a:pt x="18" y="60"/>
                  </a:lnTo>
                  <a:lnTo>
                    <a:pt x="13" y="71"/>
                  </a:lnTo>
                  <a:lnTo>
                    <a:pt x="8" y="83"/>
                  </a:lnTo>
                  <a:lnTo>
                    <a:pt x="5" y="96"/>
                  </a:lnTo>
                  <a:lnTo>
                    <a:pt x="3" y="109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51"/>
                  </a:lnTo>
                  <a:lnTo>
                    <a:pt x="3" y="164"/>
                  </a:lnTo>
                  <a:lnTo>
                    <a:pt x="5" y="177"/>
                  </a:lnTo>
                  <a:lnTo>
                    <a:pt x="8" y="190"/>
                  </a:lnTo>
                  <a:lnTo>
                    <a:pt x="13" y="201"/>
                  </a:lnTo>
                  <a:lnTo>
                    <a:pt x="18" y="213"/>
                  </a:lnTo>
                  <a:lnTo>
                    <a:pt x="23" y="222"/>
                  </a:lnTo>
                  <a:lnTo>
                    <a:pt x="29" y="232"/>
                  </a:lnTo>
                  <a:lnTo>
                    <a:pt x="36" y="242"/>
                  </a:lnTo>
                  <a:lnTo>
                    <a:pt x="44" y="250"/>
                  </a:lnTo>
                  <a:lnTo>
                    <a:pt x="52" y="257"/>
                  </a:lnTo>
                  <a:lnTo>
                    <a:pt x="60" y="261"/>
                  </a:lnTo>
                  <a:lnTo>
                    <a:pt x="70" y="266"/>
                  </a:lnTo>
                  <a:lnTo>
                    <a:pt x="79" y="270"/>
                  </a:lnTo>
                  <a:lnTo>
                    <a:pt x="89" y="273"/>
                  </a:lnTo>
                  <a:lnTo>
                    <a:pt x="99" y="273"/>
                  </a:lnTo>
                  <a:lnTo>
                    <a:pt x="109" y="273"/>
                  </a:lnTo>
                  <a:lnTo>
                    <a:pt x="118" y="270"/>
                  </a:lnTo>
                  <a:lnTo>
                    <a:pt x="128" y="266"/>
                  </a:lnTo>
                  <a:lnTo>
                    <a:pt x="136" y="261"/>
                  </a:lnTo>
                  <a:lnTo>
                    <a:pt x="146" y="257"/>
                  </a:lnTo>
                  <a:lnTo>
                    <a:pt x="154" y="250"/>
                  </a:lnTo>
                  <a:lnTo>
                    <a:pt x="161" y="242"/>
                  </a:lnTo>
                  <a:lnTo>
                    <a:pt x="169" y="232"/>
                  </a:lnTo>
                  <a:lnTo>
                    <a:pt x="174" y="222"/>
                  </a:lnTo>
                  <a:lnTo>
                    <a:pt x="180" y="213"/>
                  </a:lnTo>
                  <a:lnTo>
                    <a:pt x="185" y="201"/>
                  </a:lnTo>
                  <a:lnTo>
                    <a:pt x="190" y="190"/>
                  </a:lnTo>
                  <a:lnTo>
                    <a:pt x="193" y="177"/>
                  </a:lnTo>
                  <a:lnTo>
                    <a:pt x="195" y="164"/>
                  </a:lnTo>
                  <a:lnTo>
                    <a:pt x="196" y="151"/>
                  </a:lnTo>
                  <a:lnTo>
                    <a:pt x="196" y="136"/>
                  </a:lnTo>
                  <a:lnTo>
                    <a:pt x="196" y="122"/>
                  </a:lnTo>
                  <a:lnTo>
                    <a:pt x="195" y="109"/>
                  </a:lnTo>
                  <a:lnTo>
                    <a:pt x="193" y="96"/>
                  </a:lnTo>
                  <a:lnTo>
                    <a:pt x="190" y="83"/>
                  </a:lnTo>
                  <a:lnTo>
                    <a:pt x="185" y="71"/>
                  </a:lnTo>
                  <a:lnTo>
                    <a:pt x="180" y="60"/>
                  </a:lnTo>
                  <a:lnTo>
                    <a:pt x="174" y="50"/>
                  </a:lnTo>
                  <a:lnTo>
                    <a:pt x="169" y="40"/>
                  </a:lnTo>
                  <a:lnTo>
                    <a:pt x="161" y="31"/>
                  </a:lnTo>
                  <a:lnTo>
                    <a:pt x="154" y="23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8" y="6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9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CA4B9AA6-25B5-4C89-B738-2142F6BA3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485" y="2613214"/>
              <a:ext cx="527468" cy="884192"/>
            </a:xfrm>
            <a:custGeom>
              <a:avLst/>
              <a:gdLst>
                <a:gd name="T0" fmla="*/ 0 w 279"/>
                <a:gd name="T1" fmla="*/ 0 h 725"/>
                <a:gd name="T2" fmla="*/ 0 w 279"/>
                <a:gd name="T3" fmla="*/ 0 h 725"/>
                <a:gd name="T4" fmla="*/ 0 w 279"/>
                <a:gd name="T5" fmla="*/ 0 h 725"/>
                <a:gd name="T6" fmla="*/ 0 w 279"/>
                <a:gd name="T7" fmla="*/ 0 h 725"/>
                <a:gd name="T8" fmla="*/ 0 w 279"/>
                <a:gd name="T9" fmla="*/ 0 h 725"/>
                <a:gd name="T10" fmla="*/ 0 w 279"/>
                <a:gd name="T11" fmla="*/ 0 h 725"/>
                <a:gd name="T12" fmla="*/ 0 w 279"/>
                <a:gd name="T13" fmla="*/ 0 h 725"/>
                <a:gd name="T14" fmla="*/ 0 w 279"/>
                <a:gd name="T15" fmla="*/ 0 h 725"/>
                <a:gd name="T16" fmla="*/ 0 w 279"/>
                <a:gd name="T17" fmla="*/ 0 h 725"/>
                <a:gd name="T18" fmla="*/ 0 w 279"/>
                <a:gd name="T19" fmla="*/ 0 h 725"/>
                <a:gd name="T20" fmla="*/ 0 w 279"/>
                <a:gd name="T21" fmla="*/ 0 h 725"/>
                <a:gd name="T22" fmla="*/ 0 w 279"/>
                <a:gd name="T23" fmla="*/ 0 h 725"/>
                <a:gd name="T24" fmla="*/ 0 w 279"/>
                <a:gd name="T25" fmla="*/ 0 h 725"/>
                <a:gd name="T26" fmla="*/ 0 w 279"/>
                <a:gd name="T27" fmla="*/ 0 h 725"/>
                <a:gd name="T28" fmla="*/ 0 w 279"/>
                <a:gd name="T29" fmla="*/ 0 h 725"/>
                <a:gd name="T30" fmla="*/ 0 w 279"/>
                <a:gd name="T31" fmla="*/ 0 h 725"/>
                <a:gd name="T32" fmla="*/ 0 w 279"/>
                <a:gd name="T33" fmla="*/ 0 h 725"/>
                <a:gd name="T34" fmla="*/ 0 w 279"/>
                <a:gd name="T35" fmla="*/ 0 h 725"/>
                <a:gd name="T36" fmla="*/ 0 w 279"/>
                <a:gd name="T37" fmla="*/ 0 h 725"/>
                <a:gd name="T38" fmla="*/ 0 w 279"/>
                <a:gd name="T39" fmla="*/ 0 h 725"/>
                <a:gd name="T40" fmla="*/ 0 w 279"/>
                <a:gd name="T41" fmla="*/ 0 h 725"/>
                <a:gd name="T42" fmla="*/ 0 w 279"/>
                <a:gd name="T43" fmla="*/ 0 h 725"/>
                <a:gd name="T44" fmla="*/ 0 w 279"/>
                <a:gd name="T45" fmla="*/ 0 h 725"/>
                <a:gd name="T46" fmla="*/ 0 w 279"/>
                <a:gd name="T47" fmla="*/ 0 h 725"/>
                <a:gd name="T48" fmla="*/ 0 w 279"/>
                <a:gd name="T49" fmla="*/ 0 h 725"/>
                <a:gd name="T50" fmla="*/ 0 w 279"/>
                <a:gd name="T51" fmla="*/ 0 h 725"/>
                <a:gd name="T52" fmla="*/ 0 w 279"/>
                <a:gd name="T53" fmla="*/ 0 h 725"/>
                <a:gd name="T54" fmla="*/ 0 w 279"/>
                <a:gd name="T55" fmla="*/ 0 h 725"/>
                <a:gd name="T56" fmla="*/ 0 w 279"/>
                <a:gd name="T57" fmla="*/ 0 h 725"/>
                <a:gd name="T58" fmla="*/ 0 w 279"/>
                <a:gd name="T59" fmla="*/ 0 h 725"/>
                <a:gd name="T60" fmla="*/ 0 w 279"/>
                <a:gd name="T61" fmla="*/ 0 h 725"/>
                <a:gd name="T62" fmla="*/ 0 w 279"/>
                <a:gd name="T63" fmla="*/ 0 h 725"/>
                <a:gd name="T64" fmla="*/ 0 w 279"/>
                <a:gd name="T65" fmla="*/ 0 h 7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725">
                  <a:moveTo>
                    <a:pt x="0" y="0"/>
                  </a:moveTo>
                  <a:lnTo>
                    <a:pt x="36" y="31"/>
                  </a:lnTo>
                  <a:lnTo>
                    <a:pt x="71" y="65"/>
                  </a:lnTo>
                  <a:lnTo>
                    <a:pt x="106" y="100"/>
                  </a:lnTo>
                  <a:lnTo>
                    <a:pt x="141" y="136"/>
                  </a:lnTo>
                  <a:lnTo>
                    <a:pt x="175" y="175"/>
                  </a:lnTo>
                  <a:lnTo>
                    <a:pt x="210" y="213"/>
                  </a:lnTo>
                  <a:lnTo>
                    <a:pt x="244" y="250"/>
                  </a:lnTo>
                  <a:lnTo>
                    <a:pt x="278" y="286"/>
                  </a:lnTo>
                  <a:lnTo>
                    <a:pt x="276" y="339"/>
                  </a:lnTo>
                  <a:lnTo>
                    <a:pt x="275" y="395"/>
                  </a:lnTo>
                  <a:lnTo>
                    <a:pt x="273" y="448"/>
                  </a:lnTo>
                  <a:lnTo>
                    <a:pt x="271" y="503"/>
                  </a:lnTo>
                  <a:lnTo>
                    <a:pt x="268" y="557"/>
                  </a:lnTo>
                  <a:lnTo>
                    <a:pt x="266" y="612"/>
                  </a:lnTo>
                  <a:lnTo>
                    <a:pt x="263" y="668"/>
                  </a:lnTo>
                  <a:lnTo>
                    <a:pt x="260" y="724"/>
                  </a:lnTo>
                  <a:lnTo>
                    <a:pt x="257" y="668"/>
                  </a:lnTo>
                  <a:lnTo>
                    <a:pt x="252" y="611"/>
                  </a:lnTo>
                  <a:lnTo>
                    <a:pt x="247" y="554"/>
                  </a:lnTo>
                  <a:lnTo>
                    <a:pt x="242" y="497"/>
                  </a:lnTo>
                  <a:lnTo>
                    <a:pt x="237" y="442"/>
                  </a:lnTo>
                  <a:lnTo>
                    <a:pt x="231" y="386"/>
                  </a:lnTo>
                  <a:lnTo>
                    <a:pt x="223" y="334"/>
                  </a:lnTo>
                  <a:lnTo>
                    <a:pt x="214" y="282"/>
                  </a:lnTo>
                  <a:lnTo>
                    <a:pt x="188" y="245"/>
                  </a:lnTo>
                  <a:lnTo>
                    <a:pt x="162" y="208"/>
                  </a:lnTo>
                  <a:lnTo>
                    <a:pt x="136" y="172"/>
                  </a:lnTo>
                  <a:lnTo>
                    <a:pt x="109" y="138"/>
                  </a:lnTo>
                  <a:lnTo>
                    <a:pt x="83" y="102"/>
                  </a:lnTo>
                  <a:lnTo>
                    <a:pt x="55" y="68"/>
                  </a:lnTo>
                  <a:lnTo>
                    <a:pt x="29" y="34"/>
                  </a:lnTo>
                  <a:lnTo>
                    <a:pt x="0" y="0"/>
                  </a:lnTo>
                </a:path>
              </a:pathLst>
            </a:custGeom>
            <a:solidFill>
              <a:srgbClr val="E0BC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0C50BAF2-A39C-4A9A-9E75-DBE54E08B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249" y="3050889"/>
              <a:ext cx="245810" cy="340414"/>
            </a:xfrm>
            <a:custGeom>
              <a:avLst/>
              <a:gdLst>
                <a:gd name="T0" fmla="*/ 0 w 131"/>
                <a:gd name="T1" fmla="*/ 0 h 279"/>
                <a:gd name="T2" fmla="*/ 0 w 131"/>
                <a:gd name="T3" fmla="*/ 0 h 279"/>
                <a:gd name="T4" fmla="*/ 0 w 131"/>
                <a:gd name="T5" fmla="*/ 0 h 279"/>
                <a:gd name="T6" fmla="*/ 0 w 131"/>
                <a:gd name="T7" fmla="*/ 0 h 279"/>
                <a:gd name="T8" fmla="*/ 0 w 131"/>
                <a:gd name="T9" fmla="*/ 0 h 279"/>
                <a:gd name="T10" fmla="*/ 0 w 131"/>
                <a:gd name="T11" fmla="*/ 0 h 279"/>
                <a:gd name="T12" fmla="*/ 0 w 131"/>
                <a:gd name="T13" fmla="*/ 0 h 279"/>
                <a:gd name="T14" fmla="*/ 0 w 131"/>
                <a:gd name="T15" fmla="*/ 0 h 279"/>
                <a:gd name="T16" fmla="*/ 0 w 131"/>
                <a:gd name="T17" fmla="*/ 0 h 279"/>
                <a:gd name="T18" fmla="*/ 0 w 131"/>
                <a:gd name="T19" fmla="*/ 0 h 279"/>
                <a:gd name="T20" fmla="*/ 0 w 131"/>
                <a:gd name="T21" fmla="*/ 0 h 279"/>
                <a:gd name="T22" fmla="*/ 0 w 131"/>
                <a:gd name="T23" fmla="*/ 0 h 279"/>
                <a:gd name="T24" fmla="*/ 0 w 131"/>
                <a:gd name="T25" fmla="*/ 0 h 279"/>
                <a:gd name="T26" fmla="*/ 0 w 131"/>
                <a:gd name="T27" fmla="*/ 0 h 279"/>
                <a:gd name="T28" fmla="*/ 0 w 131"/>
                <a:gd name="T29" fmla="*/ 0 h 279"/>
                <a:gd name="T30" fmla="*/ 0 w 131"/>
                <a:gd name="T31" fmla="*/ 0 h 279"/>
                <a:gd name="T32" fmla="*/ 0 w 131"/>
                <a:gd name="T33" fmla="*/ 0 h 279"/>
                <a:gd name="T34" fmla="*/ 0 w 131"/>
                <a:gd name="T35" fmla="*/ 0 h 279"/>
                <a:gd name="T36" fmla="*/ 0 w 131"/>
                <a:gd name="T37" fmla="*/ 0 h 279"/>
                <a:gd name="T38" fmla="*/ 0 w 131"/>
                <a:gd name="T39" fmla="*/ 0 h 279"/>
                <a:gd name="T40" fmla="*/ 0 w 131"/>
                <a:gd name="T41" fmla="*/ 0 h 279"/>
                <a:gd name="T42" fmla="*/ 0 w 131"/>
                <a:gd name="T43" fmla="*/ 0 h 279"/>
                <a:gd name="T44" fmla="*/ 0 w 131"/>
                <a:gd name="T45" fmla="*/ 0 h 279"/>
                <a:gd name="T46" fmla="*/ 0 w 131"/>
                <a:gd name="T47" fmla="*/ 0 h 279"/>
                <a:gd name="T48" fmla="*/ 0 w 131"/>
                <a:gd name="T49" fmla="*/ 0 h 279"/>
                <a:gd name="T50" fmla="*/ 0 w 131"/>
                <a:gd name="T51" fmla="*/ 0 h 279"/>
                <a:gd name="T52" fmla="*/ 0 w 131"/>
                <a:gd name="T53" fmla="*/ 0 h 279"/>
                <a:gd name="T54" fmla="*/ 0 w 131"/>
                <a:gd name="T55" fmla="*/ 0 h 279"/>
                <a:gd name="T56" fmla="*/ 0 w 131"/>
                <a:gd name="T57" fmla="*/ 0 h 279"/>
                <a:gd name="T58" fmla="*/ 0 w 131"/>
                <a:gd name="T59" fmla="*/ 0 h 279"/>
                <a:gd name="T60" fmla="*/ 0 w 131"/>
                <a:gd name="T61" fmla="*/ 0 h 279"/>
                <a:gd name="T62" fmla="*/ 0 w 131"/>
                <a:gd name="T63" fmla="*/ 0 h 279"/>
                <a:gd name="T64" fmla="*/ 0 w 131"/>
                <a:gd name="T65" fmla="*/ 0 h 279"/>
                <a:gd name="T66" fmla="*/ 0 w 131"/>
                <a:gd name="T67" fmla="*/ 0 h 279"/>
                <a:gd name="T68" fmla="*/ 0 w 131"/>
                <a:gd name="T69" fmla="*/ 0 h 279"/>
                <a:gd name="T70" fmla="*/ 0 w 131"/>
                <a:gd name="T71" fmla="*/ 0 h 279"/>
                <a:gd name="T72" fmla="*/ 0 w 131"/>
                <a:gd name="T73" fmla="*/ 0 h 279"/>
                <a:gd name="T74" fmla="*/ 0 w 131"/>
                <a:gd name="T75" fmla="*/ 0 h 279"/>
                <a:gd name="T76" fmla="*/ 0 w 131"/>
                <a:gd name="T77" fmla="*/ 0 h 279"/>
                <a:gd name="T78" fmla="*/ 0 w 131"/>
                <a:gd name="T79" fmla="*/ 0 h 279"/>
                <a:gd name="T80" fmla="*/ 0 w 131"/>
                <a:gd name="T81" fmla="*/ 0 h 279"/>
                <a:gd name="T82" fmla="*/ 0 w 131"/>
                <a:gd name="T83" fmla="*/ 0 h 279"/>
                <a:gd name="T84" fmla="*/ 0 w 131"/>
                <a:gd name="T85" fmla="*/ 0 h 279"/>
                <a:gd name="T86" fmla="*/ 0 w 131"/>
                <a:gd name="T87" fmla="*/ 0 h 279"/>
                <a:gd name="T88" fmla="*/ 0 w 131"/>
                <a:gd name="T89" fmla="*/ 0 h 279"/>
                <a:gd name="T90" fmla="*/ 0 w 131"/>
                <a:gd name="T91" fmla="*/ 0 h 279"/>
                <a:gd name="T92" fmla="*/ 0 w 131"/>
                <a:gd name="T93" fmla="*/ 0 h 279"/>
                <a:gd name="T94" fmla="*/ 0 w 131"/>
                <a:gd name="T95" fmla="*/ 0 h 279"/>
                <a:gd name="T96" fmla="*/ 0 w 131"/>
                <a:gd name="T97" fmla="*/ 0 h 279"/>
                <a:gd name="T98" fmla="*/ 0 w 131"/>
                <a:gd name="T99" fmla="*/ 0 h 279"/>
                <a:gd name="T100" fmla="*/ 0 w 131"/>
                <a:gd name="T101" fmla="*/ 0 h 279"/>
                <a:gd name="T102" fmla="*/ 0 w 131"/>
                <a:gd name="T103" fmla="*/ 0 h 279"/>
                <a:gd name="T104" fmla="*/ 0 w 131"/>
                <a:gd name="T105" fmla="*/ 0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" h="279">
                  <a:moveTo>
                    <a:pt x="120" y="0"/>
                  </a:moveTo>
                  <a:lnTo>
                    <a:pt x="113" y="5"/>
                  </a:lnTo>
                  <a:lnTo>
                    <a:pt x="107" y="10"/>
                  </a:lnTo>
                  <a:lnTo>
                    <a:pt x="102" y="18"/>
                  </a:lnTo>
                  <a:lnTo>
                    <a:pt x="97" y="26"/>
                  </a:lnTo>
                  <a:lnTo>
                    <a:pt x="89" y="47"/>
                  </a:lnTo>
                  <a:lnTo>
                    <a:pt x="84" y="70"/>
                  </a:lnTo>
                  <a:lnTo>
                    <a:pt x="79" y="92"/>
                  </a:lnTo>
                  <a:lnTo>
                    <a:pt x="78" y="114"/>
                  </a:lnTo>
                  <a:lnTo>
                    <a:pt x="78" y="133"/>
                  </a:lnTo>
                  <a:lnTo>
                    <a:pt x="78" y="146"/>
                  </a:lnTo>
                  <a:lnTo>
                    <a:pt x="78" y="162"/>
                  </a:lnTo>
                  <a:lnTo>
                    <a:pt x="79" y="180"/>
                  </a:lnTo>
                  <a:lnTo>
                    <a:pt x="83" y="200"/>
                  </a:lnTo>
                  <a:lnTo>
                    <a:pt x="87" y="219"/>
                  </a:lnTo>
                  <a:lnTo>
                    <a:pt x="96" y="237"/>
                  </a:lnTo>
                  <a:lnTo>
                    <a:pt x="104" y="253"/>
                  </a:lnTo>
                  <a:lnTo>
                    <a:pt x="109" y="261"/>
                  </a:lnTo>
                  <a:lnTo>
                    <a:pt x="115" y="268"/>
                  </a:lnTo>
                  <a:lnTo>
                    <a:pt x="122" y="273"/>
                  </a:lnTo>
                  <a:lnTo>
                    <a:pt x="130" y="278"/>
                  </a:lnTo>
                  <a:lnTo>
                    <a:pt x="115" y="278"/>
                  </a:lnTo>
                  <a:lnTo>
                    <a:pt x="102" y="278"/>
                  </a:lnTo>
                  <a:lnTo>
                    <a:pt x="89" y="274"/>
                  </a:lnTo>
                  <a:lnTo>
                    <a:pt x="78" y="270"/>
                  </a:lnTo>
                  <a:lnTo>
                    <a:pt x="66" y="263"/>
                  </a:lnTo>
                  <a:lnTo>
                    <a:pt x="55" y="257"/>
                  </a:lnTo>
                  <a:lnTo>
                    <a:pt x="45" y="247"/>
                  </a:lnTo>
                  <a:lnTo>
                    <a:pt x="37" y="239"/>
                  </a:lnTo>
                  <a:lnTo>
                    <a:pt x="29" y="227"/>
                  </a:lnTo>
                  <a:lnTo>
                    <a:pt x="22" y="216"/>
                  </a:lnTo>
                  <a:lnTo>
                    <a:pt x="16" y="205"/>
                  </a:lnTo>
                  <a:lnTo>
                    <a:pt x="11" y="192"/>
                  </a:lnTo>
                  <a:lnTo>
                    <a:pt x="6" y="179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1" y="109"/>
                  </a:lnTo>
                  <a:lnTo>
                    <a:pt x="5" y="96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19" y="60"/>
                  </a:lnTo>
                  <a:lnTo>
                    <a:pt x="26" y="50"/>
                  </a:lnTo>
                  <a:lnTo>
                    <a:pt x="34" y="40"/>
                  </a:lnTo>
                  <a:lnTo>
                    <a:pt x="42" y="31"/>
                  </a:lnTo>
                  <a:lnTo>
                    <a:pt x="52" y="24"/>
                  </a:lnTo>
                  <a:lnTo>
                    <a:pt x="61" y="16"/>
                  </a:lnTo>
                  <a:lnTo>
                    <a:pt x="73" y="11"/>
                  </a:lnTo>
                  <a:lnTo>
                    <a:pt x="84" y="6"/>
                  </a:lnTo>
                  <a:lnTo>
                    <a:pt x="96" y="3"/>
                  </a:lnTo>
                  <a:lnTo>
                    <a:pt x="107" y="1"/>
                  </a:lnTo>
                  <a:lnTo>
                    <a:pt x="12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3F046617-38B8-4055-9FD4-A3B3EE6AC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517" y="3046468"/>
              <a:ext cx="97300" cy="190101"/>
            </a:xfrm>
            <a:custGeom>
              <a:avLst/>
              <a:gdLst>
                <a:gd name="T0" fmla="*/ 0 w 50"/>
                <a:gd name="T1" fmla="*/ 0 h 155"/>
                <a:gd name="T2" fmla="*/ 0 w 50"/>
                <a:gd name="T3" fmla="*/ 0 h 155"/>
                <a:gd name="T4" fmla="*/ 0 w 50"/>
                <a:gd name="T5" fmla="*/ 0 h 155"/>
                <a:gd name="T6" fmla="*/ 0 w 50"/>
                <a:gd name="T7" fmla="*/ 0 h 155"/>
                <a:gd name="T8" fmla="*/ 0 w 50"/>
                <a:gd name="T9" fmla="*/ 0 h 155"/>
                <a:gd name="T10" fmla="*/ 0 w 50"/>
                <a:gd name="T11" fmla="*/ 0 h 155"/>
                <a:gd name="T12" fmla="*/ 0 w 50"/>
                <a:gd name="T13" fmla="*/ 0 h 155"/>
                <a:gd name="T14" fmla="*/ 0 w 50"/>
                <a:gd name="T15" fmla="*/ 0 h 155"/>
                <a:gd name="T16" fmla="*/ 0 w 50"/>
                <a:gd name="T17" fmla="*/ 0 h 155"/>
                <a:gd name="T18" fmla="*/ 0 w 50"/>
                <a:gd name="T19" fmla="*/ 0 h 155"/>
                <a:gd name="T20" fmla="*/ 0 w 50"/>
                <a:gd name="T21" fmla="*/ 0 h 155"/>
                <a:gd name="T22" fmla="*/ 0 w 50"/>
                <a:gd name="T23" fmla="*/ 0 h 155"/>
                <a:gd name="T24" fmla="*/ 0 w 50"/>
                <a:gd name="T25" fmla="*/ 0 h 155"/>
                <a:gd name="T26" fmla="*/ 0 w 50"/>
                <a:gd name="T27" fmla="*/ 0 h 155"/>
                <a:gd name="T28" fmla="*/ 0 w 50"/>
                <a:gd name="T29" fmla="*/ 0 h 155"/>
                <a:gd name="T30" fmla="*/ 0 w 50"/>
                <a:gd name="T31" fmla="*/ 0 h 155"/>
                <a:gd name="T32" fmla="*/ 0 w 50"/>
                <a:gd name="T33" fmla="*/ 0 h 155"/>
                <a:gd name="T34" fmla="*/ 0 w 50"/>
                <a:gd name="T35" fmla="*/ 0 h 155"/>
                <a:gd name="T36" fmla="*/ 0 w 50"/>
                <a:gd name="T37" fmla="*/ 0 h 155"/>
                <a:gd name="T38" fmla="*/ 0 w 50"/>
                <a:gd name="T39" fmla="*/ 0 h 155"/>
                <a:gd name="T40" fmla="*/ 0 w 50"/>
                <a:gd name="T41" fmla="*/ 0 h 155"/>
                <a:gd name="T42" fmla="*/ 0 w 50"/>
                <a:gd name="T43" fmla="*/ 0 h 155"/>
                <a:gd name="T44" fmla="*/ 0 w 50"/>
                <a:gd name="T45" fmla="*/ 0 h 155"/>
                <a:gd name="T46" fmla="*/ 0 w 50"/>
                <a:gd name="T47" fmla="*/ 0 h 155"/>
                <a:gd name="T48" fmla="*/ 0 w 50"/>
                <a:gd name="T49" fmla="*/ 0 h 155"/>
                <a:gd name="T50" fmla="*/ 0 w 50"/>
                <a:gd name="T51" fmla="*/ 0 h 155"/>
                <a:gd name="T52" fmla="*/ 0 w 50"/>
                <a:gd name="T53" fmla="*/ 0 h 155"/>
                <a:gd name="T54" fmla="*/ 0 w 50"/>
                <a:gd name="T55" fmla="*/ 0 h 155"/>
                <a:gd name="T56" fmla="*/ 0 w 50"/>
                <a:gd name="T57" fmla="*/ 0 h 155"/>
                <a:gd name="T58" fmla="*/ 0 w 50"/>
                <a:gd name="T59" fmla="*/ 0 h 155"/>
                <a:gd name="T60" fmla="*/ 0 w 50"/>
                <a:gd name="T61" fmla="*/ 0 h 1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0" h="155">
                  <a:moveTo>
                    <a:pt x="10" y="149"/>
                  </a:moveTo>
                  <a:lnTo>
                    <a:pt x="8" y="136"/>
                  </a:lnTo>
                  <a:lnTo>
                    <a:pt x="10" y="117"/>
                  </a:lnTo>
                  <a:lnTo>
                    <a:pt x="11" y="95"/>
                  </a:lnTo>
                  <a:lnTo>
                    <a:pt x="14" y="73"/>
                  </a:lnTo>
                  <a:lnTo>
                    <a:pt x="21" y="52"/>
                  </a:lnTo>
                  <a:lnTo>
                    <a:pt x="27" y="30"/>
                  </a:lnTo>
                  <a:lnTo>
                    <a:pt x="32" y="22"/>
                  </a:lnTo>
                  <a:lnTo>
                    <a:pt x="37" y="16"/>
                  </a:lnTo>
                  <a:lnTo>
                    <a:pt x="44" y="11"/>
                  </a:lnTo>
                  <a:lnTo>
                    <a:pt x="49" y="6"/>
                  </a:lnTo>
                  <a:lnTo>
                    <a:pt x="45" y="0"/>
                  </a:lnTo>
                  <a:lnTo>
                    <a:pt x="37" y="4"/>
                  </a:lnTo>
                  <a:lnTo>
                    <a:pt x="31" y="11"/>
                  </a:lnTo>
                  <a:lnTo>
                    <a:pt x="26" y="19"/>
                  </a:lnTo>
                  <a:lnTo>
                    <a:pt x="21" y="27"/>
                  </a:lnTo>
                  <a:lnTo>
                    <a:pt x="13" y="48"/>
                  </a:lnTo>
                  <a:lnTo>
                    <a:pt x="6" y="71"/>
                  </a:lnTo>
                  <a:lnTo>
                    <a:pt x="3" y="94"/>
                  </a:lnTo>
                  <a:lnTo>
                    <a:pt x="1" y="117"/>
                  </a:lnTo>
                  <a:lnTo>
                    <a:pt x="0" y="136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8" y="152"/>
                  </a:lnTo>
                  <a:lnTo>
                    <a:pt x="8" y="151"/>
                  </a:lnTo>
                  <a:lnTo>
                    <a:pt x="10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4AC91F62-EB3A-40BB-B461-CE6A308B9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517" y="3232149"/>
              <a:ext cx="117784" cy="167997"/>
            </a:xfrm>
            <a:custGeom>
              <a:avLst/>
              <a:gdLst>
                <a:gd name="T0" fmla="*/ 0 w 61"/>
                <a:gd name="T1" fmla="*/ 0 h 138"/>
                <a:gd name="T2" fmla="*/ 0 w 61"/>
                <a:gd name="T3" fmla="*/ 0 h 138"/>
                <a:gd name="T4" fmla="*/ 0 w 61"/>
                <a:gd name="T5" fmla="*/ 0 h 138"/>
                <a:gd name="T6" fmla="*/ 0 w 61"/>
                <a:gd name="T7" fmla="*/ 0 h 138"/>
                <a:gd name="T8" fmla="*/ 0 w 61"/>
                <a:gd name="T9" fmla="*/ 0 h 138"/>
                <a:gd name="T10" fmla="*/ 0 w 61"/>
                <a:gd name="T11" fmla="*/ 0 h 138"/>
                <a:gd name="T12" fmla="*/ 0 w 61"/>
                <a:gd name="T13" fmla="*/ 0 h 138"/>
                <a:gd name="T14" fmla="*/ 0 w 61"/>
                <a:gd name="T15" fmla="*/ 0 h 138"/>
                <a:gd name="T16" fmla="*/ 0 w 61"/>
                <a:gd name="T17" fmla="*/ 0 h 138"/>
                <a:gd name="T18" fmla="*/ 0 w 61"/>
                <a:gd name="T19" fmla="*/ 0 h 138"/>
                <a:gd name="T20" fmla="*/ 0 w 61"/>
                <a:gd name="T21" fmla="*/ 0 h 138"/>
                <a:gd name="T22" fmla="*/ 0 w 61"/>
                <a:gd name="T23" fmla="*/ 0 h 138"/>
                <a:gd name="T24" fmla="*/ 0 w 61"/>
                <a:gd name="T25" fmla="*/ 0 h 138"/>
                <a:gd name="T26" fmla="*/ 0 w 61"/>
                <a:gd name="T27" fmla="*/ 0 h 138"/>
                <a:gd name="T28" fmla="*/ 0 w 61"/>
                <a:gd name="T29" fmla="*/ 0 h 138"/>
                <a:gd name="T30" fmla="*/ 0 w 61"/>
                <a:gd name="T31" fmla="*/ 0 h 138"/>
                <a:gd name="T32" fmla="*/ 0 w 61"/>
                <a:gd name="T33" fmla="*/ 0 h 138"/>
                <a:gd name="T34" fmla="*/ 0 w 61"/>
                <a:gd name="T35" fmla="*/ 0 h 138"/>
                <a:gd name="T36" fmla="*/ 0 w 61"/>
                <a:gd name="T37" fmla="*/ 0 h 138"/>
                <a:gd name="T38" fmla="*/ 0 w 61"/>
                <a:gd name="T39" fmla="*/ 0 h 138"/>
                <a:gd name="T40" fmla="*/ 0 w 61"/>
                <a:gd name="T41" fmla="*/ 0 h 138"/>
                <a:gd name="T42" fmla="*/ 0 w 61"/>
                <a:gd name="T43" fmla="*/ 0 h 138"/>
                <a:gd name="T44" fmla="*/ 0 w 61"/>
                <a:gd name="T45" fmla="*/ 0 h 138"/>
                <a:gd name="T46" fmla="*/ 0 w 61"/>
                <a:gd name="T47" fmla="*/ 0 h 138"/>
                <a:gd name="T48" fmla="*/ 0 w 61"/>
                <a:gd name="T49" fmla="*/ 0 h 138"/>
                <a:gd name="T50" fmla="*/ 0 w 61"/>
                <a:gd name="T51" fmla="*/ 0 h 138"/>
                <a:gd name="T52" fmla="*/ 0 w 61"/>
                <a:gd name="T53" fmla="*/ 0 h 138"/>
                <a:gd name="T54" fmla="*/ 0 w 61"/>
                <a:gd name="T55" fmla="*/ 0 h 138"/>
                <a:gd name="T56" fmla="*/ 0 w 61"/>
                <a:gd name="T57" fmla="*/ 0 h 138"/>
                <a:gd name="T58" fmla="*/ 0 w 61"/>
                <a:gd name="T59" fmla="*/ 0 h 138"/>
                <a:gd name="T60" fmla="*/ 0 w 61"/>
                <a:gd name="T61" fmla="*/ 0 h 138"/>
                <a:gd name="T62" fmla="*/ 0 w 61"/>
                <a:gd name="T63" fmla="*/ 0 h 138"/>
                <a:gd name="T64" fmla="*/ 0 w 61"/>
                <a:gd name="T65" fmla="*/ 0 h 138"/>
                <a:gd name="T66" fmla="*/ 0 w 61"/>
                <a:gd name="T67" fmla="*/ 0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138">
                  <a:moveTo>
                    <a:pt x="57" y="137"/>
                  </a:moveTo>
                  <a:lnTo>
                    <a:pt x="58" y="128"/>
                  </a:lnTo>
                  <a:lnTo>
                    <a:pt x="52" y="124"/>
                  </a:lnTo>
                  <a:lnTo>
                    <a:pt x="45" y="119"/>
                  </a:lnTo>
                  <a:lnTo>
                    <a:pt x="39" y="112"/>
                  </a:lnTo>
                  <a:lnTo>
                    <a:pt x="34" y="106"/>
                  </a:lnTo>
                  <a:lnTo>
                    <a:pt x="26" y="89"/>
                  </a:lnTo>
                  <a:lnTo>
                    <a:pt x="19" y="72"/>
                  </a:lnTo>
                  <a:lnTo>
                    <a:pt x="14" y="52"/>
                  </a:lnTo>
                  <a:lnTo>
                    <a:pt x="11" y="34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3" y="34"/>
                  </a:lnTo>
                  <a:lnTo>
                    <a:pt x="6" y="54"/>
                  </a:lnTo>
                  <a:lnTo>
                    <a:pt x="11" y="73"/>
                  </a:lnTo>
                  <a:lnTo>
                    <a:pt x="18" y="93"/>
                  </a:lnTo>
                  <a:lnTo>
                    <a:pt x="27" y="111"/>
                  </a:lnTo>
                  <a:lnTo>
                    <a:pt x="32" y="119"/>
                  </a:lnTo>
                  <a:lnTo>
                    <a:pt x="39" y="125"/>
                  </a:lnTo>
                  <a:lnTo>
                    <a:pt x="47" y="132"/>
                  </a:lnTo>
                  <a:lnTo>
                    <a:pt x="53" y="137"/>
                  </a:lnTo>
                  <a:lnTo>
                    <a:pt x="55" y="128"/>
                  </a:lnTo>
                  <a:lnTo>
                    <a:pt x="53" y="137"/>
                  </a:lnTo>
                  <a:lnTo>
                    <a:pt x="57" y="137"/>
                  </a:lnTo>
                  <a:lnTo>
                    <a:pt x="58" y="137"/>
                  </a:lnTo>
                  <a:lnTo>
                    <a:pt x="58" y="135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58" y="128"/>
                  </a:lnTo>
                  <a:lnTo>
                    <a:pt x="57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94CD28E9-E0E5-4B04-80E9-0332297A9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007" y="3210044"/>
              <a:ext cx="256052" cy="190101"/>
            </a:xfrm>
            <a:custGeom>
              <a:avLst/>
              <a:gdLst>
                <a:gd name="T0" fmla="*/ 0 w 136"/>
                <a:gd name="T1" fmla="*/ 0 h 153"/>
                <a:gd name="T2" fmla="*/ 0 w 136"/>
                <a:gd name="T3" fmla="*/ 0 h 153"/>
                <a:gd name="T4" fmla="*/ 0 w 136"/>
                <a:gd name="T5" fmla="*/ 0 h 153"/>
                <a:gd name="T6" fmla="*/ 0 w 136"/>
                <a:gd name="T7" fmla="*/ 0 h 153"/>
                <a:gd name="T8" fmla="*/ 0 w 136"/>
                <a:gd name="T9" fmla="*/ 0 h 153"/>
                <a:gd name="T10" fmla="*/ 0 w 136"/>
                <a:gd name="T11" fmla="*/ 0 h 153"/>
                <a:gd name="T12" fmla="*/ 0 w 136"/>
                <a:gd name="T13" fmla="*/ 0 h 153"/>
                <a:gd name="T14" fmla="*/ 0 w 136"/>
                <a:gd name="T15" fmla="*/ 0 h 153"/>
                <a:gd name="T16" fmla="*/ 0 w 136"/>
                <a:gd name="T17" fmla="*/ 0 h 153"/>
                <a:gd name="T18" fmla="*/ 0 w 136"/>
                <a:gd name="T19" fmla="*/ 0 h 153"/>
                <a:gd name="T20" fmla="*/ 0 w 136"/>
                <a:gd name="T21" fmla="*/ 0 h 153"/>
                <a:gd name="T22" fmla="*/ 0 w 136"/>
                <a:gd name="T23" fmla="*/ 0 h 153"/>
                <a:gd name="T24" fmla="*/ 0 w 136"/>
                <a:gd name="T25" fmla="*/ 0 h 153"/>
                <a:gd name="T26" fmla="*/ 0 w 136"/>
                <a:gd name="T27" fmla="*/ 0 h 153"/>
                <a:gd name="T28" fmla="*/ 0 w 136"/>
                <a:gd name="T29" fmla="*/ 0 h 153"/>
                <a:gd name="T30" fmla="*/ 0 w 136"/>
                <a:gd name="T31" fmla="*/ 0 h 153"/>
                <a:gd name="T32" fmla="*/ 0 w 136"/>
                <a:gd name="T33" fmla="*/ 0 h 153"/>
                <a:gd name="T34" fmla="*/ 0 w 136"/>
                <a:gd name="T35" fmla="*/ 0 h 153"/>
                <a:gd name="T36" fmla="*/ 0 w 136"/>
                <a:gd name="T37" fmla="*/ 0 h 153"/>
                <a:gd name="T38" fmla="*/ 0 w 136"/>
                <a:gd name="T39" fmla="*/ 0 h 153"/>
                <a:gd name="T40" fmla="*/ 0 w 136"/>
                <a:gd name="T41" fmla="*/ 0 h 153"/>
                <a:gd name="T42" fmla="*/ 0 w 136"/>
                <a:gd name="T43" fmla="*/ 0 h 153"/>
                <a:gd name="T44" fmla="*/ 0 w 136"/>
                <a:gd name="T45" fmla="*/ 0 h 153"/>
                <a:gd name="T46" fmla="*/ 0 w 136"/>
                <a:gd name="T47" fmla="*/ 0 h 153"/>
                <a:gd name="T48" fmla="*/ 0 w 136"/>
                <a:gd name="T49" fmla="*/ 0 h 153"/>
                <a:gd name="T50" fmla="*/ 0 w 136"/>
                <a:gd name="T51" fmla="*/ 0 h 153"/>
                <a:gd name="T52" fmla="*/ 0 w 136"/>
                <a:gd name="T53" fmla="*/ 0 h 153"/>
                <a:gd name="T54" fmla="*/ 0 w 136"/>
                <a:gd name="T55" fmla="*/ 0 h 153"/>
                <a:gd name="T56" fmla="*/ 0 w 136"/>
                <a:gd name="T57" fmla="*/ 0 h 153"/>
                <a:gd name="T58" fmla="*/ 0 w 136"/>
                <a:gd name="T59" fmla="*/ 0 h 153"/>
                <a:gd name="T60" fmla="*/ 0 w 136"/>
                <a:gd name="T61" fmla="*/ 0 h 153"/>
                <a:gd name="T62" fmla="*/ 0 w 136"/>
                <a:gd name="T63" fmla="*/ 0 h 153"/>
                <a:gd name="T64" fmla="*/ 0 w 136"/>
                <a:gd name="T65" fmla="*/ 0 h 153"/>
                <a:gd name="T66" fmla="*/ 0 w 136"/>
                <a:gd name="T67" fmla="*/ 0 h 153"/>
                <a:gd name="T68" fmla="*/ 0 w 136"/>
                <a:gd name="T69" fmla="*/ 0 h 153"/>
                <a:gd name="T70" fmla="*/ 0 w 136"/>
                <a:gd name="T71" fmla="*/ 0 h 153"/>
                <a:gd name="T72" fmla="*/ 0 w 136"/>
                <a:gd name="T73" fmla="*/ 0 h 153"/>
                <a:gd name="T74" fmla="*/ 0 w 136"/>
                <a:gd name="T75" fmla="*/ 0 h 153"/>
                <a:gd name="T76" fmla="*/ 0 w 136"/>
                <a:gd name="T77" fmla="*/ 0 h 153"/>
                <a:gd name="T78" fmla="*/ 0 w 136"/>
                <a:gd name="T79" fmla="*/ 0 h 153"/>
                <a:gd name="T80" fmla="*/ 0 w 136"/>
                <a:gd name="T81" fmla="*/ 0 h 153"/>
                <a:gd name="T82" fmla="*/ 0 w 136"/>
                <a:gd name="T83" fmla="*/ 0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6" h="153">
                  <a:moveTo>
                    <a:pt x="0" y="5"/>
                  </a:moveTo>
                  <a:lnTo>
                    <a:pt x="1" y="20"/>
                  </a:lnTo>
                  <a:lnTo>
                    <a:pt x="3" y="35"/>
                  </a:lnTo>
                  <a:lnTo>
                    <a:pt x="6" y="49"/>
                  </a:lnTo>
                  <a:lnTo>
                    <a:pt x="11" y="62"/>
                  </a:lnTo>
                  <a:lnTo>
                    <a:pt x="16" y="75"/>
                  </a:lnTo>
                  <a:lnTo>
                    <a:pt x="23" y="88"/>
                  </a:lnTo>
                  <a:lnTo>
                    <a:pt x="31" y="100"/>
                  </a:lnTo>
                  <a:lnTo>
                    <a:pt x="39" y="109"/>
                  </a:lnTo>
                  <a:lnTo>
                    <a:pt x="49" y="119"/>
                  </a:lnTo>
                  <a:lnTo>
                    <a:pt x="58" y="129"/>
                  </a:lnTo>
                  <a:lnTo>
                    <a:pt x="68" y="135"/>
                  </a:lnTo>
                  <a:lnTo>
                    <a:pt x="81" y="142"/>
                  </a:lnTo>
                  <a:lnTo>
                    <a:pt x="92" y="147"/>
                  </a:lnTo>
                  <a:lnTo>
                    <a:pt x="105" y="150"/>
                  </a:lnTo>
                  <a:lnTo>
                    <a:pt x="120" y="152"/>
                  </a:lnTo>
                  <a:lnTo>
                    <a:pt x="135" y="152"/>
                  </a:lnTo>
                  <a:lnTo>
                    <a:pt x="133" y="143"/>
                  </a:lnTo>
                  <a:lnTo>
                    <a:pt x="120" y="143"/>
                  </a:lnTo>
                  <a:lnTo>
                    <a:pt x="107" y="142"/>
                  </a:lnTo>
                  <a:lnTo>
                    <a:pt x="96" y="139"/>
                  </a:lnTo>
                  <a:lnTo>
                    <a:pt x="84" y="134"/>
                  </a:lnTo>
                  <a:lnTo>
                    <a:pt x="73" y="129"/>
                  </a:lnTo>
                  <a:lnTo>
                    <a:pt x="63" y="122"/>
                  </a:lnTo>
                  <a:lnTo>
                    <a:pt x="53" y="114"/>
                  </a:lnTo>
                  <a:lnTo>
                    <a:pt x="45" y="104"/>
                  </a:lnTo>
                  <a:lnTo>
                    <a:pt x="37" y="95"/>
                  </a:lnTo>
                  <a:lnTo>
                    <a:pt x="31" y="83"/>
                  </a:lnTo>
                  <a:lnTo>
                    <a:pt x="24" y="72"/>
                  </a:lnTo>
                  <a:lnTo>
                    <a:pt x="19" y="59"/>
                  </a:lnTo>
                  <a:lnTo>
                    <a:pt x="16" y="46"/>
                  </a:lnTo>
                  <a:lnTo>
                    <a:pt x="13" y="33"/>
                  </a:lnTo>
                  <a:lnTo>
                    <a:pt x="10" y="18"/>
                  </a:lnTo>
                  <a:lnTo>
                    <a:pt x="10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49D82DBC-5C75-4995-8377-8EE3DBB9B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007" y="3046468"/>
              <a:ext cx="245810" cy="172417"/>
            </a:xfrm>
            <a:custGeom>
              <a:avLst/>
              <a:gdLst>
                <a:gd name="T0" fmla="*/ 0 w 129"/>
                <a:gd name="T1" fmla="*/ 0 h 142"/>
                <a:gd name="T2" fmla="*/ 0 w 129"/>
                <a:gd name="T3" fmla="*/ 0 h 142"/>
                <a:gd name="T4" fmla="*/ 0 w 129"/>
                <a:gd name="T5" fmla="*/ 0 h 142"/>
                <a:gd name="T6" fmla="*/ 0 w 129"/>
                <a:gd name="T7" fmla="*/ 0 h 142"/>
                <a:gd name="T8" fmla="*/ 0 w 129"/>
                <a:gd name="T9" fmla="*/ 0 h 142"/>
                <a:gd name="T10" fmla="*/ 0 w 129"/>
                <a:gd name="T11" fmla="*/ 0 h 142"/>
                <a:gd name="T12" fmla="*/ 0 w 129"/>
                <a:gd name="T13" fmla="*/ 0 h 142"/>
                <a:gd name="T14" fmla="*/ 0 w 129"/>
                <a:gd name="T15" fmla="*/ 0 h 142"/>
                <a:gd name="T16" fmla="*/ 0 w 129"/>
                <a:gd name="T17" fmla="*/ 0 h 142"/>
                <a:gd name="T18" fmla="*/ 0 w 129"/>
                <a:gd name="T19" fmla="*/ 0 h 142"/>
                <a:gd name="T20" fmla="*/ 0 w 129"/>
                <a:gd name="T21" fmla="*/ 0 h 142"/>
                <a:gd name="T22" fmla="*/ 0 w 129"/>
                <a:gd name="T23" fmla="*/ 0 h 142"/>
                <a:gd name="T24" fmla="*/ 0 w 129"/>
                <a:gd name="T25" fmla="*/ 0 h 142"/>
                <a:gd name="T26" fmla="*/ 0 w 129"/>
                <a:gd name="T27" fmla="*/ 0 h 142"/>
                <a:gd name="T28" fmla="*/ 0 w 129"/>
                <a:gd name="T29" fmla="*/ 0 h 142"/>
                <a:gd name="T30" fmla="*/ 0 w 129"/>
                <a:gd name="T31" fmla="*/ 0 h 142"/>
                <a:gd name="T32" fmla="*/ 0 w 129"/>
                <a:gd name="T33" fmla="*/ 0 h 142"/>
                <a:gd name="T34" fmla="*/ 0 w 129"/>
                <a:gd name="T35" fmla="*/ 0 h 142"/>
                <a:gd name="T36" fmla="*/ 0 w 129"/>
                <a:gd name="T37" fmla="*/ 0 h 142"/>
                <a:gd name="T38" fmla="*/ 0 w 129"/>
                <a:gd name="T39" fmla="*/ 0 h 142"/>
                <a:gd name="T40" fmla="*/ 0 w 129"/>
                <a:gd name="T41" fmla="*/ 0 h 142"/>
                <a:gd name="T42" fmla="*/ 0 w 129"/>
                <a:gd name="T43" fmla="*/ 0 h 142"/>
                <a:gd name="T44" fmla="*/ 0 w 129"/>
                <a:gd name="T45" fmla="*/ 0 h 142"/>
                <a:gd name="T46" fmla="*/ 0 w 129"/>
                <a:gd name="T47" fmla="*/ 0 h 142"/>
                <a:gd name="T48" fmla="*/ 0 w 129"/>
                <a:gd name="T49" fmla="*/ 0 h 142"/>
                <a:gd name="T50" fmla="*/ 0 w 129"/>
                <a:gd name="T51" fmla="*/ 0 h 142"/>
                <a:gd name="T52" fmla="*/ 0 w 129"/>
                <a:gd name="T53" fmla="*/ 0 h 142"/>
                <a:gd name="T54" fmla="*/ 0 w 129"/>
                <a:gd name="T55" fmla="*/ 0 h 142"/>
                <a:gd name="T56" fmla="*/ 0 w 129"/>
                <a:gd name="T57" fmla="*/ 0 h 142"/>
                <a:gd name="T58" fmla="*/ 0 w 129"/>
                <a:gd name="T59" fmla="*/ 0 h 142"/>
                <a:gd name="T60" fmla="*/ 0 w 129"/>
                <a:gd name="T61" fmla="*/ 0 h 142"/>
                <a:gd name="T62" fmla="*/ 0 w 129"/>
                <a:gd name="T63" fmla="*/ 0 h 142"/>
                <a:gd name="T64" fmla="*/ 0 w 129"/>
                <a:gd name="T65" fmla="*/ 0 h 142"/>
                <a:gd name="T66" fmla="*/ 0 w 129"/>
                <a:gd name="T67" fmla="*/ 0 h 142"/>
                <a:gd name="T68" fmla="*/ 0 w 129"/>
                <a:gd name="T69" fmla="*/ 0 h 142"/>
                <a:gd name="T70" fmla="*/ 0 w 129"/>
                <a:gd name="T71" fmla="*/ 0 h 142"/>
                <a:gd name="T72" fmla="*/ 0 w 129"/>
                <a:gd name="T73" fmla="*/ 0 h 142"/>
                <a:gd name="T74" fmla="*/ 0 w 129"/>
                <a:gd name="T75" fmla="*/ 0 h 142"/>
                <a:gd name="T76" fmla="*/ 0 w 129"/>
                <a:gd name="T77" fmla="*/ 0 h 142"/>
                <a:gd name="T78" fmla="*/ 0 w 129"/>
                <a:gd name="T79" fmla="*/ 0 h 142"/>
                <a:gd name="T80" fmla="*/ 0 w 129"/>
                <a:gd name="T81" fmla="*/ 0 h 142"/>
                <a:gd name="T82" fmla="*/ 0 w 129"/>
                <a:gd name="T83" fmla="*/ 0 h 142"/>
                <a:gd name="T84" fmla="*/ 0 w 129"/>
                <a:gd name="T85" fmla="*/ 0 h 142"/>
                <a:gd name="T86" fmla="*/ 0 w 129"/>
                <a:gd name="T87" fmla="*/ 0 h 142"/>
                <a:gd name="T88" fmla="*/ 0 w 129"/>
                <a:gd name="T89" fmla="*/ 0 h 142"/>
                <a:gd name="T90" fmla="*/ 0 w 129"/>
                <a:gd name="T91" fmla="*/ 0 h 1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9" h="142">
                  <a:moveTo>
                    <a:pt x="127" y="8"/>
                  </a:moveTo>
                  <a:lnTo>
                    <a:pt x="125" y="0"/>
                  </a:lnTo>
                  <a:lnTo>
                    <a:pt x="112" y="2"/>
                  </a:lnTo>
                  <a:lnTo>
                    <a:pt x="99" y="3"/>
                  </a:lnTo>
                  <a:lnTo>
                    <a:pt x="88" y="8"/>
                  </a:lnTo>
                  <a:lnTo>
                    <a:pt x="76" y="13"/>
                  </a:lnTo>
                  <a:lnTo>
                    <a:pt x="65" y="18"/>
                  </a:lnTo>
                  <a:lnTo>
                    <a:pt x="53" y="26"/>
                  </a:lnTo>
                  <a:lnTo>
                    <a:pt x="44" y="32"/>
                  </a:lnTo>
                  <a:lnTo>
                    <a:pt x="36" y="42"/>
                  </a:lnTo>
                  <a:lnTo>
                    <a:pt x="27" y="52"/>
                  </a:lnTo>
                  <a:lnTo>
                    <a:pt x="21" y="63"/>
                  </a:lnTo>
                  <a:lnTo>
                    <a:pt x="14" y="75"/>
                  </a:lnTo>
                  <a:lnTo>
                    <a:pt x="10" y="86"/>
                  </a:lnTo>
                  <a:lnTo>
                    <a:pt x="5" y="99"/>
                  </a:lnTo>
                  <a:lnTo>
                    <a:pt x="1" y="114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0" y="141"/>
                  </a:lnTo>
                  <a:lnTo>
                    <a:pt x="10" y="127"/>
                  </a:lnTo>
                  <a:lnTo>
                    <a:pt x="11" y="114"/>
                  </a:lnTo>
                  <a:lnTo>
                    <a:pt x="13" y="101"/>
                  </a:lnTo>
                  <a:lnTo>
                    <a:pt x="18" y="89"/>
                  </a:lnTo>
                  <a:lnTo>
                    <a:pt x="23" y="78"/>
                  </a:lnTo>
                  <a:lnTo>
                    <a:pt x="27" y="67"/>
                  </a:lnTo>
                  <a:lnTo>
                    <a:pt x="34" y="57"/>
                  </a:lnTo>
                  <a:lnTo>
                    <a:pt x="42" y="47"/>
                  </a:lnTo>
                  <a:lnTo>
                    <a:pt x="50" y="39"/>
                  </a:lnTo>
                  <a:lnTo>
                    <a:pt x="60" y="32"/>
                  </a:lnTo>
                  <a:lnTo>
                    <a:pt x="70" y="26"/>
                  </a:lnTo>
                  <a:lnTo>
                    <a:pt x="79" y="19"/>
                  </a:lnTo>
                  <a:lnTo>
                    <a:pt x="89" y="16"/>
                  </a:lnTo>
                  <a:lnTo>
                    <a:pt x="101" y="13"/>
                  </a:lnTo>
                  <a:lnTo>
                    <a:pt x="114" y="10"/>
                  </a:lnTo>
                  <a:lnTo>
                    <a:pt x="125" y="10"/>
                  </a:lnTo>
                  <a:lnTo>
                    <a:pt x="123" y="2"/>
                  </a:lnTo>
                  <a:lnTo>
                    <a:pt x="125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8" y="2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7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B5B6FF92-08C0-4613-A6D8-654B7F225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081" y="2940365"/>
              <a:ext cx="189479" cy="243153"/>
            </a:xfrm>
            <a:custGeom>
              <a:avLst/>
              <a:gdLst>
                <a:gd name="T0" fmla="*/ 0 w 100"/>
                <a:gd name="T1" fmla="*/ 0 h 199"/>
                <a:gd name="T2" fmla="*/ 0 w 100"/>
                <a:gd name="T3" fmla="*/ 0 h 199"/>
                <a:gd name="T4" fmla="*/ 0 w 100"/>
                <a:gd name="T5" fmla="*/ 0 h 199"/>
                <a:gd name="T6" fmla="*/ 0 w 100"/>
                <a:gd name="T7" fmla="*/ 0 h 199"/>
                <a:gd name="T8" fmla="*/ 0 w 100"/>
                <a:gd name="T9" fmla="*/ 0 h 199"/>
                <a:gd name="T10" fmla="*/ 0 w 100"/>
                <a:gd name="T11" fmla="*/ 0 h 199"/>
                <a:gd name="T12" fmla="*/ 0 w 100"/>
                <a:gd name="T13" fmla="*/ 0 h 199"/>
                <a:gd name="T14" fmla="*/ 0 w 100"/>
                <a:gd name="T15" fmla="*/ 0 h 199"/>
                <a:gd name="T16" fmla="*/ 0 w 100"/>
                <a:gd name="T17" fmla="*/ 0 h 199"/>
                <a:gd name="T18" fmla="*/ 0 w 100"/>
                <a:gd name="T19" fmla="*/ 0 h 199"/>
                <a:gd name="T20" fmla="*/ 0 w 100"/>
                <a:gd name="T21" fmla="*/ 0 h 199"/>
                <a:gd name="T22" fmla="*/ 0 w 100"/>
                <a:gd name="T23" fmla="*/ 0 h 199"/>
                <a:gd name="T24" fmla="*/ 0 w 100"/>
                <a:gd name="T25" fmla="*/ 0 h 199"/>
                <a:gd name="T26" fmla="*/ 0 w 100"/>
                <a:gd name="T27" fmla="*/ 0 h 199"/>
                <a:gd name="T28" fmla="*/ 0 w 100"/>
                <a:gd name="T29" fmla="*/ 0 h 199"/>
                <a:gd name="T30" fmla="*/ 0 w 100"/>
                <a:gd name="T31" fmla="*/ 0 h 199"/>
                <a:gd name="T32" fmla="*/ 0 w 100"/>
                <a:gd name="T33" fmla="*/ 0 h 199"/>
                <a:gd name="T34" fmla="*/ 0 w 100"/>
                <a:gd name="T35" fmla="*/ 0 h 199"/>
                <a:gd name="T36" fmla="*/ 0 w 100"/>
                <a:gd name="T37" fmla="*/ 0 h 199"/>
                <a:gd name="T38" fmla="*/ 0 w 100"/>
                <a:gd name="T39" fmla="*/ 0 h 199"/>
                <a:gd name="T40" fmla="*/ 0 w 100"/>
                <a:gd name="T41" fmla="*/ 0 h 199"/>
                <a:gd name="T42" fmla="*/ 0 w 100"/>
                <a:gd name="T43" fmla="*/ 0 h 199"/>
                <a:gd name="T44" fmla="*/ 0 w 100"/>
                <a:gd name="T45" fmla="*/ 0 h 199"/>
                <a:gd name="T46" fmla="*/ 0 w 100"/>
                <a:gd name="T47" fmla="*/ 0 h 199"/>
                <a:gd name="T48" fmla="*/ 0 w 100"/>
                <a:gd name="T49" fmla="*/ 0 h 199"/>
                <a:gd name="T50" fmla="*/ 0 w 100"/>
                <a:gd name="T51" fmla="*/ 0 h 199"/>
                <a:gd name="T52" fmla="*/ 0 w 100"/>
                <a:gd name="T53" fmla="*/ 0 h 199"/>
                <a:gd name="T54" fmla="*/ 0 w 100"/>
                <a:gd name="T55" fmla="*/ 0 h 199"/>
                <a:gd name="T56" fmla="*/ 0 w 100"/>
                <a:gd name="T57" fmla="*/ 0 h 199"/>
                <a:gd name="T58" fmla="*/ 0 w 100"/>
                <a:gd name="T59" fmla="*/ 0 h 199"/>
                <a:gd name="T60" fmla="*/ 0 w 100"/>
                <a:gd name="T61" fmla="*/ 0 h 199"/>
                <a:gd name="T62" fmla="*/ 0 w 100"/>
                <a:gd name="T63" fmla="*/ 0 h 199"/>
                <a:gd name="T64" fmla="*/ 0 w 100"/>
                <a:gd name="T65" fmla="*/ 0 h 199"/>
                <a:gd name="T66" fmla="*/ 0 w 100"/>
                <a:gd name="T67" fmla="*/ 0 h 199"/>
                <a:gd name="T68" fmla="*/ 0 w 100"/>
                <a:gd name="T69" fmla="*/ 0 h 199"/>
                <a:gd name="T70" fmla="*/ 0 w 100"/>
                <a:gd name="T71" fmla="*/ 0 h 199"/>
                <a:gd name="T72" fmla="*/ 0 w 100"/>
                <a:gd name="T73" fmla="*/ 0 h 199"/>
                <a:gd name="T74" fmla="*/ 0 w 100"/>
                <a:gd name="T75" fmla="*/ 0 h 199"/>
                <a:gd name="T76" fmla="*/ 0 w 100"/>
                <a:gd name="T77" fmla="*/ 0 h 199"/>
                <a:gd name="T78" fmla="*/ 0 w 100"/>
                <a:gd name="T79" fmla="*/ 0 h 199"/>
                <a:gd name="T80" fmla="*/ 0 w 100"/>
                <a:gd name="T81" fmla="*/ 0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" h="199">
                  <a:moveTo>
                    <a:pt x="49" y="0"/>
                  </a:moveTo>
                  <a:lnTo>
                    <a:pt x="44" y="0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30" y="8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8" y="44"/>
                  </a:lnTo>
                  <a:lnTo>
                    <a:pt x="4" y="60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0" y="120"/>
                  </a:lnTo>
                  <a:lnTo>
                    <a:pt x="4" y="138"/>
                  </a:lnTo>
                  <a:lnTo>
                    <a:pt x="8" y="155"/>
                  </a:lnTo>
                  <a:lnTo>
                    <a:pt x="15" y="169"/>
                  </a:lnTo>
                  <a:lnTo>
                    <a:pt x="21" y="182"/>
                  </a:lnTo>
                  <a:lnTo>
                    <a:pt x="30" y="190"/>
                  </a:lnTo>
                  <a:lnTo>
                    <a:pt x="34" y="195"/>
                  </a:lnTo>
                  <a:lnTo>
                    <a:pt x="39" y="197"/>
                  </a:lnTo>
                  <a:lnTo>
                    <a:pt x="44" y="198"/>
                  </a:lnTo>
                  <a:lnTo>
                    <a:pt x="49" y="198"/>
                  </a:lnTo>
                  <a:lnTo>
                    <a:pt x="54" y="198"/>
                  </a:lnTo>
                  <a:lnTo>
                    <a:pt x="60" y="197"/>
                  </a:lnTo>
                  <a:lnTo>
                    <a:pt x="64" y="195"/>
                  </a:lnTo>
                  <a:lnTo>
                    <a:pt x="69" y="190"/>
                  </a:lnTo>
                  <a:lnTo>
                    <a:pt x="78" y="182"/>
                  </a:lnTo>
                  <a:lnTo>
                    <a:pt x="85" y="169"/>
                  </a:lnTo>
                  <a:lnTo>
                    <a:pt x="91" y="155"/>
                  </a:lnTo>
                  <a:lnTo>
                    <a:pt x="96" y="138"/>
                  </a:lnTo>
                  <a:lnTo>
                    <a:pt x="99" y="120"/>
                  </a:lnTo>
                  <a:lnTo>
                    <a:pt x="99" y="99"/>
                  </a:lnTo>
                  <a:lnTo>
                    <a:pt x="99" y="80"/>
                  </a:lnTo>
                  <a:lnTo>
                    <a:pt x="96" y="60"/>
                  </a:lnTo>
                  <a:lnTo>
                    <a:pt x="91" y="44"/>
                  </a:lnTo>
                  <a:lnTo>
                    <a:pt x="85" y="29"/>
                  </a:lnTo>
                  <a:lnTo>
                    <a:pt x="78" y="16"/>
                  </a:lnTo>
                  <a:lnTo>
                    <a:pt x="69" y="8"/>
                  </a:lnTo>
                  <a:lnTo>
                    <a:pt x="64" y="5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9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0EFB956E-F397-4EC6-B9B7-A9B0968CC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839" y="2931523"/>
              <a:ext cx="107542" cy="128208"/>
            </a:xfrm>
            <a:custGeom>
              <a:avLst/>
              <a:gdLst>
                <a:gd name="T0" fmla="*/ 0 w 55"/>
                <a:gd name="T1" fmla="*/ 0 h 105"/>
                <a:gd name="T2" fmla="*/ 0 w 55"/>
                <a:gd name="T3" fmla="*/ 0 h 105"/>
                <a:gd name="T4" fmla="*/ 0 w 55"/>
                <a:gd name="T5" fmla="*/ 0 h 105"/>
                <a:gd name="T6" fmla="*/ 0 w 55"/>
                <a:gd name="T7" fmla="*/ 0 h 105"/>
                <a:gd name="T8" fmla="*/ 0 w 55"/>
                <a:gd name="T9" fmla="*/ 0 h 105"/>
                <a:gd name="T10" fmla="*/ 0 w 55"/>
                <a:gd name="T11" fmla="*/ 0 h 105"/>
                <a:gd name="T12" fmla="*/ 0 w 55"/>
                <a:gd name="T13" fmla="*/ 0 h 105"/>
                <a:gd name="T14" fmla="*/ 0 w 55"/>
                <a:gd name="T15" fmla="*/ 0 h 105"/>
                <a:gd name="T16" fmla="*/ 0 w 55"/>
                <a:gd name="T17" fmla="*/ 0 h 105"/>
                <a:gd name="T18" fmla="*/ 0 w 55"/>
                <a:gd name="T19" fmla="*/ 0 h 105"/>
                <a:gd name="T20" fmla="*/ 0 w 55"/>
                <a:gd name="T21" fmla="*/ 0 h 105"/>
                <a:gd name="T22" fmla="*/ 0 w 55"/>
                <a:gd name="T23" fmla="*/ 0 h 105"/>
                <a:gd name="T24" fmla="*/ 0 w 55"/>
                <a:gd name="T25" fmla="*/ 0 h 105"/>
                <a:gd name="T26" fmla="*/ 0 w 55"/>
                <a:gd name="T27" fmla="*/ 0 h 105"/>
                <a:gd name="T28" fmla="*/ 0 w 55"/>
                <a:gd name="T29" fmla="*/ 0 h 105"/>
                <a:gd name="T30" fmla="*/ 0 w 55"/>
                <a:gd name="T31" fmla="*/ 0 h 105"/>
                <a:gd name="T32" fmla="*/ 0 w 55"/>
                <a:gd name="T33" fmla="*/ 0 h 105"/>
                <a:gd name="T34" fmla="*/ 0 w 55"/>
                <a:gd name="T35" fmla="*/ 0 h 105"/>
                <a:gd name="T36" fmla="*/ 0 w 55"/>
                <a:gd name="T37" fmla="*/ 0 h 105"/>
                <a:gd name="T38" fmla="*/ 0 w 55"/>
                <a:gd name="T39" fmla="*/ 0 h 105"/>
                <a:gd name="T40" fmla="*/ 0 w 55"/>
                <a:gd name="T41" fmla="*/ 0 h 105"/>
                <a:gd name="T42" fmla="*/ 0 w 55"/>
                <a:gd name="T43" fmla="*/ 0 h 105"/>
                <a:gd name="T44" fmla="*/ 0 w 55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105">
                  <a:moveTo>
                    <a:pt x="9" y="104"/>
                  </a:moveTo>
                  <a:lnTo>
                    <a:pt x="10" y="85"/>
                  </a:lnTo>
                  <a:lnTo>
                    <a:pt x="13" y="67"/>
                  </a:lnTo>
                  <a:lnTo>
                    <a:pt x="18" y="51"/>
                  </a:lnTo>
                  <a:lnTo>
                    <a:pt x="23" y="36"/>
                  </a:lnTo>
                  <a:lnTo>
                    <a:pt x="30" y="25"/>
                  </a:lnTo>
                  <a:lnTo>
                    <a:pt x="38" y="15"/>
                  </a:lnTo>
                  <a:lnTo>
                    <a:pt x="43" y="13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43" y="4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23" y="20"/>
                  </a:lnTo>
                  <a:lnTo>
                    <a:pt x="15" y="33"/>
                  </a:lnTo>
                  <a:lnTo>
                    <a:pt x="10" y="47"/>
                  </a:lnTo>
                  <a:lnTo>
                    <a:pt x="5" y="65"/>
                  </a:lnTo>
                  <a:lnTo>
                    <a:pt x="2" y="85"/>
                  </a:lnTo>
                  <a:lnTo>
                    <a:pt x="0" y="104"/>
                  </a:lnTo>
                  <a:lnTo>
                    <a:pt x="9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FFEAACEB-FA8C-4C2E-BADC-75FA610CF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839" y="3059731"/>
              <a:ext cx="107542" cy="128208"/>
            </a:xfrm>
            <a:custGeom>
              <a:avLst/>
              <a:gdLst>
                <a:gd name="T0" fmla="*/ 0 w 55"/>
                <a:gd name="T1" fmla="*/ 0 h 105"/>
                <a:gd name="T2" fmla="*/ 0 w 55"/>
                <a:gd name="T3" fmla="*/ 0 h 105"/>
                <a:gd name="T4" fmla="*/ 0 w 55"/>
                <a:gd name="T5" fmla="*/ 0 h 105"/>
                <a:gd name="T6" fmla="*/ 0 w 55"/>
                <a:gd name="T7" fmla="*/ 0 h 105"/>
                <a:gd name="T8" fmla="*/ 0 w 55"/>
                <a:gd name="T9" fmla="*/ 0 h 105"/>
                <a:gd name="T10" fmla="*/ 0 w 55"/>
                <a:gd name="T11" fmla="*/ 0 h 105"/>
                <a:gd name="T12" fmla="*/ 0 w 55"/>
                <a:gd name="T13" fmla="*/ 0 h 105"/>
                <a:gd name="T14" fmla="*/ 0 w 55"/>
                <a:gd name="T15" fmla="*/ 0 h 105"/>
                <a:gd name="T16" fmla="*/ 0 w 55"/>
                <a:gd name="T17" fmla="*/ 0 h 105"/>
                <a:gd name="T18" fmla="*/ 0 w 55"/>
                <a:gd name="T19" fmla="*/ 0 h 105"/>
                <a:gd name="T20" fmla="*/ 0 w 55"/>
                <a:gd name="T21" fmla="*/ 0 h 105"/>
                <a:gd name="T22" fmla="*/ 0 w 55"/>
                <a:gd name="T23" fmla="*/ 0 h 105"/>
                <a:gd name="T24" fmla="*/ 0 w 55"/>
                <a:gd name="T25" fmla="*/ 0 h 105"/>
                <a:gd name="T26" fmla="*/ 0 w 55"/>
                <a:gd name="T27" fmla="*/ 0 h 105"/>
                <a:gd name="T28" fmla="*/ 0 w 55"/>
                <a:gd name="T29" fmla="*/ 0 h 105"/>
                <a:gd name="T30" fmla="*/ 0 w 55"/>
                <a:gd name="T31" fmla="*/ 0 h 105"/>
                <a:gd name="T32" fmla="*/ 0 w 55"/>
                <a:gd name="T33" fmla="*/ 0 h 105"/>
                <a:gd name="T34" fmla="*/ 0 w 55"/>
                <a:gd name="T35" fmla="*/ 0 h 105"/>
                <a:gd name="T36" fmla="*/ 0 w 55"/>
                <a:gd name="T37" fmla="*/ 0 h 105"/>
                <a:gd name="T38" fmla="*/ 0 w 55"/>
                <a:gd name="T39" fmla="*/ 0 h 105"/>
                <a:gd name="T40" fmla="*/ 0 w 55"/>
                <a:gd name="T41" fmla="*/ 0 h 105"/>
                <a:gd name="T42" fmla="*/ 0 w 55"/>
                <a:gd name="T43" fmla="*/ 0 h 105"/>
                <a:gd name="T44" fmla="*/ 0 w 55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105">
                  <a:moveTo>
                    <a:pt x="54" y="96"/>
                  </a:moveTo>
                  <a:lnTo>
                    <a:pt x="51" y="95"/>
                  </a:lnTo>
                  <a:lnTo>
                    <a:pt x="46" y="95"/>
                  </a:lnTo>
                  <a:lnTo>
                    <a:pt x="43" y="91"/>
                  </a:lnTo>
                  <a:lnTo>
                    <a:pt x="38" y="90"/>
                  </a:lnTo>
                  <a:lnTo>
                    <a:pt x="30" y="80"/>
                  </a:lnTo>
                  <a:lnTo>
                    <a:pt x="23" y="69"/>
                  </a:lnTo>
                  <a:lnTo>
                    <a:pt x="18" y="56"/>
                  </a:lnTo>
                  <a:lnTo>
                    <a:pt x="13" y="38"/>
                  </a:lnTo>
                  <a:lnTo>
                    <a:pt x="10" y="20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5" y="41"/>
                  </a:lnTo>
                  <a:lnTo>
                    <a:pt x="10" y="57"/>
                  </a:lnTo>
                  <a:lnTo>
                    <a:pt x="15" y="73"/>
                  </a:lnTo>
                  <a:lnTo>
                    <a:pt x="23" y="85"/>
                  </a:lnTo>
                  <a:lnTo>
                    <a:pt x="33" y="95"/>
                  </a:lnTo>
                  <a:lnTo>
                    <a:pt x="38" y="99"/>
                  </a:lnTo>
                  <a:lnTo>
                    <a:pt x="43" y="101"/>
                  </a:lnTo>
                  <a:lnTo>
                    <a:pt x="49" y="103"/>
                  </a:lnTo>
                  <a:lnTo>
                    <a:pt x="54" y="104"/>
                  </a:lnTo>
                  <a:lnTo>
                    <a:pt x="54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7B44F1B0-A289-4DE8-A5C2-779E38BD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260" y="3059731"/>
              <a:ext cx="107542" cy="128208"/>
            </a:xfrm>
            <a:custGeom>
              <a:avLst/>
              <a:gdLst>
                <a:gd name="T0" fmla="*/ 0 w 56"/>
                <a:gd name="T1" fmla="*/ 0 h 105"/>
                <a:gd name="T2" fmla="*/ 0 w 56"/>
                <a:gd name="T3" fmla="*/ 0 h 105"/>
                <a:gd name="T4" fmla="*/ 0 w 56"/>
                <a:gd name="T5" fmla="*/ 0 h 105"/>
                <a:gd name="T6" fmla="*/ 0 w 56"/>
                <a:gd name="T7" fmla="*/ 0 h 105"/>
                <a:gd name="T8" fmla="*/ 0 w 56"/>
                <a:gd name="T9" fmla="*/ 0 h 105"/>
                <a:gd name="T10" fmla="*/ 0 w 56"/>
                <a:gd name="T11" fmla="*/ 0 h 105"/>
                <a:gd name="T12" fmla="*/ 0 w 56"/>
                <a:gd name="T13" fmla="*/ 0 h 105"/>
                <a:gd name="T14" fmla="*/ 0 w 56"/>
                <a:gd name="T15" fmla="*/ 0 h 105"/>
                <a:gd name="T16" fmla="*/ 0 w 56"/>
                <a:gd name="T17" fmla="*/ 0 h 105"/>
                <a:gd name="T18" fmla="*/ 0 w 56"/>
                <a:gd name="T19" fmla="*/ 0 h 105"/>
                <a:gd name="T20" fmla="*/ 0 w 56"/>
                <a:gd name="T21" fmla="*/ 0 h 105"/>
                <a:gd name="T22" fmla="*/ 0 w 56"/>
                <a:gd name="T23" fmla="*/ 0 h 105"/>
                <a:gd name="T24" fmla="*/ 0 w 56"/>
                <a:gd name="T25" fmla="*/ 0 h 105"/>
                <a:gd name="T26" fmla="*/ 0 w 56"/>
                <a:gd name="T27" fmla="*/ 0 h 105"/>
                <a:gd name="T28" fmla="*/ 0 w 56"/>
                <a:gd name="T29" fmla="*/ 0 h 105"/>
                <a:gd name="T30" fmla="*/ 0 w 56"/>
                <a:gd name="T31" fmla="*/ 0 h 105"/>
                <a:gd name="T32" fmla="*/ 0 w 56"/>
                <a:gd name="T33" fmla="*/ 0 h 105"/>
                <a:gd name="T34" fmla="*/ 0 w 56"/>
                <a:gd name="T35" fmla="*/ 0 h 105"/>
                <a:gd name="T36" fmla="*/ 0 w 56"/>
                <a:gd name="T37" fmla="*/ 0 h 105"/>
                <a:gd name="T38" fmla="*/ 0 w 56"/>
                <a:gd name="T39" fmla="*/ 0 h 105"/>
                <a:gd name="T40" fmla="*/ 0 w 56"/>
                <a:gd name="T41" fmla="*/ 0 h 105"/>
                <a:gd name="T42" fmla="*/ 0 w 56"/>
                <a:gd name="T43" fmla="*/ 0 h 105"/>
                <a:gd name="T44" fmla="*/ 0 w 56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05">
                  <a:moveTo>
                    <a:pt x="47" y="0"/>
                  </a:moveTo>
                  <a:lnTo>
                    <a:pt x="46" y="20"/>
                  </a:lnTo>
                  <a:lnTo>
                    <a:pt x="42" y="38"/>
                  </a:lnTo>
                  <a:lnTo>
                    <a:pt x="37" y="56"/>
                  </a:lnTo>
                  <a:lnTo>
                    <a:pt x="33" y="69"/>
                  </a:lnTo>
                  <a:lnTo>
                    <a:pt x="24" y="80"/>
                  </a:lnTo>
                  <a:lnTo>
                    <a:pt x="18" y="90"/>
                  </a:lnTo>
                  <a:lnTo>
                    <a:pt x="13" y="91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3"/>
                  </a:lnTo>
                  <a:lnTo>
                    <a:pt x="13" y="101"/>
                  </a:lnTo>
                  <a:lnTo>
                    <a:pt x="18" y="99"/>
                  </a:lnTo>
                  <a:lnTo>
                    <a:pt x="23" y="95"/>
                  </a:lnTo>
                  <a:lnTo>
                    <a:pt x="33" y="85"/>
                  </a:lnTo>
                  <a:lnTo>
                    <a:pt x="41" y="73"/>
                  </a:lnTo>
                  <a:lnTo>
                    <a:pt x="46" y="57"/>
                  </a:lnTo>
                  <a:lnTo>
                    <a:pt x="50" y="41"/>
                  </a:lnTo>
                  <a:lnTo>
                    <a:pt x="54" y="21"/>
                  </a:lnTo>
                  <a:lnTo>
                    <a:pt x="55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0A3B7C09-79A8-43C2-8D3E-F7DB6CDE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260" y="2931523"/>
              <a:ext cx="107542" cy="128208"/>
            </a:xfrm>
            <a:custGeom>
              <a:avLst/>
              <a:gdLst>
                <a:gd name="T0" fmla="*/ 0 w 56"/>
                <a:gd name="T1" fmla="*/ 0 h 105"/>
                <a:gd name="T2" fmla="*/ 0 w 56"/>
                <a:gd name="T3" fmla="*/ 0 h 105"/>
                <a:gd name="T4" fmla="*/ 0 w 56"/>
                <a:gd name="T5" fmla="*/ 0 h 105"/>
                <a:gd name="T6" fmla="*/ 0 w 56"/>
                <a:gd name="T7" fmla="*/ 0 h 105"/>
                <a:gd name="T8" fmla="*/ 0 w 56"/>
                <a:gd name="T9" fmla="*/ 0 h 105"/>
                <a:gd name="T10" fmla="*/ 0 w 56"/>
                <a:gd name="T11" fmla="*/ 0 h 105"/>
                <a:gd name="T12" fmla="*/ 0 w 56"/>
                <a:gd name="T13" fmla="*/ 0 h 105"/>
                <a:gd name="T14" fmla="*/ 0 w 56"/>
                <a:gd name="T15" fmla="*/ 0 h 105"/>
                <a:gd name="T16" fmla="*/ 0 w 56"/>
                <a:gd name="T17" fmla="*/ 0 h 105"/>
                <a:gd name="T18" fmla="*/ 0 w 56"/>
                <a:gd name="T19" fmla="*/ 0 h 105"/>
                <a:gd name="T20" fmla="*/ 0 w 56"/>
                <a:gd name="T21" fmla="*/ 0 h 105"/>
                <a:gd name="T22" fmla="*/ 0 w 56"/>
                <a:gd name="T23" fmla="*/ 0 h 105"/>
                <a:gd name="T24" fmla="*/ 0 w 56"/>
                <a:gd name="T25" fmla="*/ 0 h 105"/>
                <a:gd name="T26" fmla="*/ 0 w 56"/>
                <a:gd name="T27" fmla="*/ 0 h 105"/>
                <a:gd name="T28" fmla="*/ 0 w 56"/>
                <a:gd name="T29" fmla="*/ 0 h 105"/>
                <a:gd name="T30" fmla="*/ 0 w 56"/>
                <a:gd name="T31" fmla="*/ 0 h 105"/>
                <a:gd name="T32" fmla="*/ 0 w 56"/>
                <a:gd name="T33" fmla="*/ 0 h 105"/>
                <a:gd name="T34" fmla="*/ 0 w 56"/>
                <a:gd name="T35" fmla="*/ 0 h 105"/>
                <a:gd name="T36" fmla="*/ 0 w 56"/>
                <a:gd name="T37" fmla="*/ 0 h 105"/>
                <a:gd name="T38" fmla="*/ 0 w 56"/>
                <a:gd name="T39" fmla="*/ 0 h 105"/>
                <a:gd name="T40" fmla="*/ 0 w 56"/>
                <a:gd name="T41" fmla="*/ 0 h 105"/>
                <a:gd name="T42" fmla="*/ 0 w 56"/>
                <a:gd name="T43" fmla="*/ 0 h 105"/>
                <a:gd name="T44" fmla="*/ 0 w 56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05">
                  <a:moveTo>
                    <a:pt x="0" y="8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8" y="15"/>
                  </a:lnTo>
                  <a:lnTo>
                    <a:pt x="24" y="25"/>
                  </a:lnTo>
                  <a:lnTo>
                    <a:pt x="33" y="36"/>
                  </a:lnTo>
                  <a:lnTo>
                    <a:pt x="37" y="51"/>
                  </a:lnTo>
                  <a:lnTo>
                    <a:pt x="42" y="67"/>
                  </a:lnTo>
                  <a:lnTo>
                    <a:pt x="46" y="85"/>
                  </a:lnTo>
                  <a:lnTo>
                    <a:pt x="47" y="104"/>
                  </a:lnTo>
                  <a:lnTo>
                    <a:pt x="55" y="104"/>
                  </a:lnTo>
                  <a:lnTo>
                    <a:pt x="54" y="85"/>
                  </a:lnTo>
                  <a:lnTo>
                    <a:pt x="50" y="65"/>
                  </a:lnTo>
                  <a:lnTo>
                    <a:pt x="46" y="47"/>
                  </a:lnTo>
                  <a:lnTo>
                    <a:pt x="41" y="33"/>
                  </a:lnTo>
                  <a:lnTo>
                    <a:pt x="33" y="20"/>
                  </a:lnTo>
                  <a:lnTo>
                    <a:pt x="23" y="10"/>
                  </a:lnTo>
                  <a:lnTo>
                    <a:pt x="18" y="5"/>
                  </a:lnTo>
                  <a:lnTo>
                    <a:pt x="13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5AC6BE5A-AB26-4BDD-8FD6-1E2B98FEE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250" y="3320568"/>
              <a:ext cx="128026" cy="172417"/>
            </a:xfrm>
            <a:custGeom>
              <a:avLst/>
              <a:gdLst>
                <a:gd name="T0" fmla="*/ 0 w 69"/>
                <a:gd name="T1" fmla="*/ 0 h 139"/>
                <a:gd name="T2" fmla="*/ 0 w 69"/>
                <a:gd name="T3" fmla="*/ 0 h 139"/>
                <a:gd name="T4" fmla="*/ 0 w 69"/>
                <a:gd name="T5" fmla="*/ 0 h 139"/>
                <a:gd name="T6" fmla="*/ 0 w 69"/>
                <a:gd name="T7" fmla="*/ 0 h 139"/>
                <a:gd name="T8" fmla="*/ 0 w 69"/>
                <a:gd name="T9" fmla="*/ 0 h 139"/>
                <a:gd name="T10" fmla="*/ 0 w 69"/>
                <a:gd name="T11" fmla="*/ 0 h 139"/>
                <a:gd name="T12" fmla="*/ 0 w 69"/>
                <a:gd name="T13" fmla="*/ 0 h 139"/>
                <a:gd name="T14" fmla="*/ 0 w 69"/>
                <a:gd name="T15" fmla="*/ 0 h 139"/>
                <a:gd name="T16" fmla="*/ 0 w 69"/>
                <a:gd name="T17" fmla="*/ 0 h 139"/>
                <a:gd name="T18" fmla="*/ 0 w 69"/>
                <a:gd name="T19" fmla="*/ 0 h 139"/>
                <a:gd name="T20" fmla="*/ 0 w 69"/>
                <a:gd name="T21" fmla="*/ 0 h 139"/>
                <a:gd name="T22" fmla="*/ 0 w 69"/>
                <a:gd name="T23" fmla="*/ 0 h 139"/>
                <a:gd name="T24" fmla="*/ 0 w 69"/>
                <a:gd name="T25" fmla="*/ 0 h 139"/>
                <a:gd name="T26" fmla="*/ 0 w 69"/>
                <a:gd name="T27" fmla="*/ 0 h 139"/>
                <a:gd name="T28" fmla="*/ 0 w 69"/>
                <a:gd name="T29" fmla="*/ 0 h 139"/>
                <a:gd name="T30" fmla="*/ 0 w 69"/>
                <a:gd name="T31" fmla="*/ 0 h 139"/>
                <a:gd name="T32" fmla="*/ 0 w 69"/>
                <a:gd name="T33" fmla="*/ 0 h 139"/>
                <a:gd name="T34" fmla="*/ 0 w 69"/>
                <a:gd name="T35" fmla="*/ 0 h 139"/>
                <a:gd name="T36" fmla="*/ 0 w 69"/>
                <a:gd name="T37" fmla="*/ 0 h 139"/>
                <a:gd name="T38" fmla="*/ 0 w 69"/>
                <a:gd name="T39" fmla="*/ 0 h 139"/>
                <a:gd name="T40" fmla="*/ 0 w 69"/>
                <a:gd name="T41" fmla="*/ 0 h 139"/>
                <a:gd name="T42" fmla="*/ 0 w 69"/>
                <a:gd name="T43" fmla="*/ 0 h 139"/>
                <a:gd name="T44" fmla="*/ 0 w 69"/>
                <a:gd name="T45" fmla="*/ 0 h 139"/>
                <a:gd name="T46" fmla="*/ 0 w 69"/>
                <a:gd name="T47" fmla="*/ 0 h 139"/>
                <a:gd name="T48" fmla="*/ 0 w 69"/>
                <a:gd name="T49" fmla="*/ 0 h 139"/>
                <a:gd name="T50" fmla="*/ 0 w 69"/>
                <a:gd name="T51" fmla="*/ 0 h 139"/>
                <a:gd name="T52" fmla="*/ 0 w 69"/>
                <a:gd name="T53" fmla="*/ 0 h 139"/>
                <a:gd name="T54" fmla="*/ 0 w 69"/>
                <a:gd name="T55" fmla="*/ 0 h 139"/>
                <a:gd name="T56" fmla="*/ 0 w 69"/>
                <a:gd name="T57" fmla="*/ 0 h 139"/>
                <a:gd name="T58" fmla="*/ 0 w 69"/>
                <a:gd name="T59" fmla="*/ 0 h 139"/>
                <a:gd name="T60" fmla="*/ 0 w 69"/>
                <a:gd name="T61" fmla="*/ 0 h 139"/>
                <a:gd name="T62" fmla="*/ 0 w 69"/>
                <a:gd name="T63" fmla="*/ 0 h 139"/>
                <a:gd name="T64" fmla="*/ 0 w 69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139">
                  <a:moveTo>
                    <a:pt x="34" y="0"/>
                  </a:moveTo>
                  <a:lnTo>
                    <a:pt x="27" y="1"/>
                  </a:lnTo>
                  <a:lnTo>
                    <a:pt x="21" y="6"/>
                  </a:lnTo>
                  <a:lnTo>
                    <a:pt x="14" y="11"/>
                  </a:lnTo>
                  <a:lnTo>
                    <a:pt x="9" y="21"/>
                  </a:lnTo>
                  <a:lnTo>
                    <a:pt x="6" y="31"/>
                  </a:lnTo>
                  <a:lnTo>
                    <a:pt x="3" y="4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3" y="96"/>
                  </a:lnTo>
                  <a:lnTo>
                    <a:pt x="6" y="107"/>
                  </a:lnTo>
                  <a:lnTo>
                    <a:pt x="9" y="118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7" y="136"/>
                  </a:lnTo>
                  <a:lnTo>
                    <a:pt x="34" y="138"/>
                  </a:lnTo>
                  <a:lnTo>
                    <a:pt x="40" y="136"/>
                  </a:lnTo>
                  <a:lnTo>
                    <a:pt x="47" y="133"/>
                  </a:lnTo>
                  <a:lnTo>
                    <a:pt x="53" y="127"/>
                  </a:lnTo>
                  <a:lnTo>
                    <a:pt x="58" y="118"/>
                  </a:lnTo>
                  <a:lnTo>
                    <a:pt x="63" y="107"/>
                  </a:lnTo>
                  <a:lnTo>
                    <a:pt x="66" y="96"/>
                  </a:lnTo>
                  <a:lnTo>
                    <a:pt x="68" y="83"/>
                  </a:lnTo>
                  <a:lnTo>
                    <a:pt x="68" y="70"/>
                  </a:lnTo>
                  <a:lnTo>
                    <a:pt x="68" y="55"/>
                  </a:lnTo>
                  <a:lnTo>
                    <a:pt x="66" y="42"/>
                  </a:lnTo>
                  <a:lnTo>
                    <a:pt x="63" y="31"/>
                  </a:lnTo>
                  <a:lnTo>
                    <a:pt x="58" y="21"/>
                  </a:lnTo>
                  <a:lnTo>
                    <a:pt x="53" y="11"/>
                  </a:lnTo>
                  <a:lnTo>
                    <a:pt x="47" y="6"/>
                  </a:lnTo>
                  <a:lnTo>
                    <a:pt x="40" y="1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C3AD7E65-8311-4E21-9D2D-A8195B649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008" y="3320568"/>
              <a:ext cx="76816" cy="88419"/>
            </a:xfrm>
            <a:custGeom>
              <a:avLst/>
              <a:gdLst>
                <a:gd name="T0" fmla="*/ 0 w 40"/>
                <a:gd name="T1" fmla="*/ 0 h 74"/>
                <a:gd name="T2" fmla="*/ 0 w 40"/>
                <a:gd name="T3" fmla="*/ 0 h 74"/>
                <a:gd name="T4" fmla="*/ 0 w 40"/>
                <a:gd name="T5" fmla="*/ 0 h 74"/>
                <a:gd name="T6" fmla="*/ 0 w 40"/>
                <a:gd name="T7" fmla="*/ 0 h 74"/>
                <a:gd name="T8" fmla="*/ 0 w 40"/>
                <a:gd name="T9" fmla="*/ 0 h 74"/>
                <a:gd name="T10" fmla="*/ 0 w 40"/>
                <a:gd name="T11" fmla="*/ 0 h 74"/>
                <a:gd name="T12" fmla="*/ 0 w 40"/>
                <a:gd name="T13" fmla="*/ 0 h 74"/>
                <a:gd name="T14" fmla="*/ 0 w 40"/>
                <a:gd name="T15" fmla="*/ 0 h 74"/>
                <a:gd name="T16" fmla="*/ 0 w 40"/>
                <a:gd name="T17" fmla="*/ 0 h 74"/>
                <a:gd name="T18" fmla="*/ 0 w 40"/>
                <a:gd name="T19" fmla="*/ 0 h 74"/>
                <a:gd name="T20" fmla="*/ 0 w 40"/>
                <a:gd name="T21" fmla="*/ 0 h 74"/>
                <a:gd name="T22" fmla="*/ 0 w 40"/>
                <a:gd name="T23" fmla="*/ 0 h 74"/>
                <a:gd name="T24" fmla="*/ 0 w 40"/>
                <a:gd name="T25" fmla="*/ 0 h 74"/>
                <a:gd name="T26" fmla="*/ 0 w 40"/>
                <a:gd name="T27" fmla="*/ 0 h 74"/>
                <a:gd name="T28" fmla="*/ 0 w 40"/>
                <a:gd name="T29" fmla="*/ 0 h 74"/>
                <a:gd name="T30" fmla="*/ 0 w 40"/>
                <a:gd name="T31" fmla="*/ 0 h 74"/>
                <a:gd name="T32" fmla="*/ 0 w 40"/>
                <a:gd name="T33" fmla="*/ 0 h 74"/>
                <a:gd name="T34" fmla="*/ 0 w 40"/>
                <a:gd name="T35" fmla="*/ 0 h 74"/>
                <a:gd name="T36" fmla="*/ 0 w 40"/>
                <a:gd name="T37" fmla="*/ 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74">
                  <a:moveTo>
                    <a:pt x="8" y="73"/>
                  </a:moveTo>
                  <a:lnTo>
                    <a:pt x="10" y="60"/>
                  </a:lnTo>
                  <a:lnTo>
                    <a:pt x="11" y="47"/>
                  </a:lnTo>
                  <a:lnTo>
                    <a:pt x="14" y="35"/>
                  </a:lnTo>
                  <a:lnTo>
                    <a:pt x="18" y="26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6"/>
                  </a:lnTo>
                  <a:lnTo>
                    <a:pt x="16" y="13"/>
                  </a:lnTo>
                  <a:lnTo>
                    <a:pt x="11" y="22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1" y="58"/>
                  </a:lnTo>
                  <a:lnTo>
                    <a:pt x="0" y="73"/>
                  </a:lnTo>
                  <a:lnTo>
                    <a:pt x="8" y="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2D3B16FC-9E0A-4BB0-B42E-4C230177B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008" y="3408987"/>
              <a:ext cx="76816" cy="88419"/>
            </a:xfrm>
            <a:custGeom>
              <a:avLst/>
              <a:gdLst>
                <a:gd name="T0" fmla="*/ 0 w 40"/>
                <a:gd name="T1" fmla="*/ 0 h 74"/>
                <a:gd name="T2" fmla="*/ 0 w 40"/>
                <a:gd name="T3" fmla="*/ 0 h 74"/>
                <a:gd name="T4" fmla="*/ 0 w 40"/>
                <a:gd name="T5" fmla="*/ 0 h 74"/>
                <a:gd name="T6" fmla="*/ 0 w 40"/>
                <a:gd name="T7" fmla="*/ 0 h 74"/>
                <a:gd name="T8" fmla="*/ 0 w 40"/>
                <a:gd name="T9" fmla="*/ 0 h 74"/>
                <a:gd name="T10" fmla="*/ 0 w 40"/>
                <a:gd name="T11" fmla="*/ 0 h 74"/>
                <a:gd name="T12" fmla="*/ 0 w 40"/>
                <a:gd name="T13" fmla="*/ 0 h 74"/>
                <a:gd name="T14" fmla="*/ 0 w 40"/>
                <a:gd name="T15" fmla="*/ 0 h 74"/>
                <a:gd name="T16" fmla="*/ 0 w 40"/>
                <a:gd name="T17" fmla="*/ 0 h 74"/>
                <a:gd name="T18" fmla="*/ 0 w 40"/>
                <a:gd name="T19" fmla="*/ 0 h 74"/>
                <a:gd name="T20" fmla="*/ 0 w 40"/>
                <a:gd name="T21" fmla="*/ 0 h 74"/>
                <a:gd name="T22" fmla="*/ 0 w 40"/>
                <a:gd name="T23" fmla="*/ 0 h 74"/>
                <a:gd name="T24" fmla="*/ 0 w 40"/>
                <a:gd name="T25" fmla="*/ 0 h 74"/>
                <a:gd name="T26" fmla="*/ 0 w 40"/>
                <a:gd name="T27" fmla="*/ 0 h 74"/>
                <a:gd name="T28" fmla="*/ 0 w 40"/>
                <a:gd name="T29" fmla="*/ 0 h 74"/>
                <a:gd name="T30" fmla="*/ 0 w 40"/>
                <a:gd name="T31" fmla="*/ 0 h 74"/>
                <a:gd name="T32" fmla="*/ 0 w 40"/>
                <a:gd name="T33" fmla="*/ 0 h 74"/>
                <a:gd name="T34" fmla="*/ 0 w 40"/>
                <a:gd name="T35" fmla="*/ 0 h 74"/>
                <a:gd name="T36" fmla="*/ 0 w 40"/>
                <a:gd name="T37" fmla="*/ 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74">
                  <a:moveTo>
                    <a:pt x="39" y="63"/>
                  </a:moveTo>
                  <a:lnTo>
                    <a:pt x="34" y="63"/>
                  </a:lnTo>
                  <a:lnTo>
                    <a:pt x="29" y="60"/>
                  </a:lnTo>
                  <a:lnTo>
                    <a:pt x="23" y="53"/>
                  </a:lnTo>
                  <a:lnTo>
                    <a:pt x="18" y="45"/>
                  </a:lnTo>
                  <a:lnTo>
                    <a:pt x="14" y="37"/>
                  </a:lnTo>
                  <a:lnTo>
                    <a:pt x="11" y="26"/>
                  </a:lnTo>
                  <a:lnTo>
                    <a:pt x="10" y="13"/>
                  </a:lnTo>
                  <a:lnTo>
                    <a:pt x="8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3" y="27"/>
                  </a:lnTo>
                  <a:lnTo>
                    <a:pt x="6" y="39"/>
                  </a:lnTo>
                  <a:lnTo>
                    <a:pt x="11" y="50"/>
                  </a:lnTo>
                  <a:lnTo>
                    <a:pt x="16" y="58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39" y="73"/>
                  </a:lnTo>
                  <a:lnTo>
                    <a:pt x="39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6DB0540D-C742-4456-B3B9-11E8CEC4C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03" y="3408987"/>
              <a:ext cx="76816" cy="88419"/>
            </a:xfrm>
            <a:custGeom>
              <a:avLst/>
              <a:gdLst>
                <a:gd name="T0" fmla="*/ 0 w 40"/>
                <a:gd name="T1" fmla="*/ 0 h 74"/>
                <a:gd name="T2" fmla="*/ 0 w 40"/>
                <a:gd name="T3" fmla="*/ 0 h 74"/>
                <a:gd name="T4" fmla="*/ 0 w 40"/>
                <a:gd name="T5" fmla="*/ 0 h 74"/>
                <a:gd name="T6" fmla="*/ 0 w 40"/>
                <a:gd name="T7" fmla="*/ 0 h 74"/>
                <a:gd name="T8" fmla="*/ 0 w 40"/>
                <a:gd name="T9" fmla="*/ 0 h 74"/>
                <a:gd name="T10" fmla="*/ 0 w 40"/>
                <a:gd name="T11" fmla="*/ 0 h 74"/>
                <a:gd name="T12" fmla="*/ 0 w 40"/>
                <a:gd name="T13" fmla="*/ 0 h 74"/>
                <a:gd name="T14" fmla="*/ 0 w 40"/>
                <a:gd name="T15" fmla="*/ 0 h 74"/>
                <a:gd name="T16" fmla="*/ 0 w 40"/>
                <a:gd name="T17" fmla="*/ 0 h 74"/>
                <a:gd name="T18" fmla="*/ 0 w 40"/>
                <a:gd name="T19" fmla="*/ 0 h 74"/>
                <a:gd name="T20" fmla="*/ 0 w 40"/>
                <a:gd name="T21" fmla="*/ 0 h 74"/>
                <a:gd name="T22" fmla="*/ 0 w 40"/>
                <a:gd name="T23" fmla="*/ 0 h 74"/>
                <a:gd name="T24" fmla="*/ 0 w 40"/>
                <a:gd name="T25" fmla="*/ 0 h 74"/>
                <a:gd name="T26" fmla="*/ 0 w 40"/>
                <a:gd name="T27" fmla="*/ 0 h 74"/>
                <a:gd name="T28" fmla="*/ 0 w 40"/>
                <a:gd name="T29" fmla="*/ 0 h 74"/>
                <a:gd name="T30" fmla="*/ 0 w 40"/>
                <a:gd name="T31" fmla="*/ 0 h 74"/>
                <a:gd name="T32" fmla="*/ 0 w 40"/>
                <a:gd name="T33" fmla="*/ 0 h 74"/>
                <a:gd name="T34" fmla="*/ 0 w 40"/>
                <a:gd name="T35" fmla="*/ 0 h 74"/>
                <a:gd name="T36" fmla="*/ 0 w 40"/>
                <a:gd name="T37" fmla="*/ 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74">
                  <a:moveTo>
                    <a:pt x="31" y="0"/>
                  </a:moveTo>
                  <a:lnTo>
                    <a:pt x="29" y="13"/>
                  </a:lnTo>
                  <a:lnTo>
                    <a:pt x="27" y="26"/>
                  </a:lnTo>
                  <a:lnTo>
                    <a:pt x="24" y="37"/>
                  </a:lnTo>
                  <a:lnTo>
                    <a:pt x="21" y="45"/>
                  </a:lnTo>
                  <a:lnTo>
                    <a:pt x="16" y="53"/>
                  </a:lnTo>
                  <a:lnTo>
                    <a:pt x="11" y="60"/>
                  </a:lnTo>
                  <a:lnTo>
                    <a:pt x="5" y="63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8" y="70"/>
                  </a:lnTo>
                  <a:lnTo>
                    <a:pt x="16" y="66"/>
                  </a:lnTo>
                  <a:lnTo>
                    <a:pt x="23" y="58"/>
                  </a:lnTo>
                  <a:lnTo>
                    <a:pt x="29" y="50"/>
                  </a:lnTo>
                  <a:lnTo>
                    <a:pt x="32" y="39"/>
                  </a:lnTo>
                  <a:lnTo>
                    <a:pt x="36" y="27"/>
                  </a:lnTo>
                  <a:lnTo>
                    <a:pt x="39" y="14"/>
                  </a:lnTo>
                  <a:lnTo>
                    <a:pt x="39" y="0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EB8FC397-93BD-4B22-8CCA-AA68DFE74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03" y="3320568"/>
              <a:ext cx="76816" cy="88419"/>
            </a:xfrm>
            <a:custGeom>
              <a:avLst/>
              <a:gdLst>
                <a:gd name="T0" fmla="*/ 0 w 40"/>
                <a:gd name="T1" fmla="*/ 0 h 74"/>
                <a:gd name="T2" fmla="*/ 0 w 40"/>
                <a:gd name="T3" fmla="*/ 0 h 74"/>
                <a:gd name="T4" fmla="*/ 0 w 40"/>
                <a:gd name="T5" fmla="*/ 0 h 74"/>
                <a:gd name="T6" fmla="*/ 0 w 40"/>
                <a:gd name="T7" fmla="*/ 0 h 74"/>
                <a:gd name="T8" fmla="*/ 0 w 40"/>
                <a:gd name="T9" fmla="*/ 0 h 74"/>
                <a:gd name="T10" fmla="*/ 0 w 40"/>
                <a:gd name="T11" fmla="*/ 0 h 74"/>
                <a:gd name="T12" fmla="*/ 0 w 40"/>
                <a:gd name="T13" fmla="*/ 0 h 74"/>
                <a:gd name="T14" fmla="*/ 0 w 40"/>
                <a:gd name="T15" fmla="*/ 0 h 74"/>
                <a:gd name="T16" fmla="*/ 0 w 40"/>
                <a:gd name="T17" fmla="*/ 0 h 74"/>
                <a:gd name="T18" fmla="*/ 0 w 40"/>
                <a:gd name="T19" fmla="*/ 0 h 74"/>
                <a:gd name="T20" fmla="*/ 0 w 40"/>
                <a:gd name="T21" fmla="*/ 0 h 74"/>
                <a:gd name="T22" fmla="*/ 0 w 40"/>
                <a:gd name="T23" fmla="*/ 0 h 74"/>
                <a:gd name="T24" fmla="*/ 0 w 40"/>
                <a:gd name="T25" fmla="*/ 0 h 74"/>
                <a:gd name="T26" fmla="*/ 0 w 40"/>
                <a:gd name="T27" fmla="*/ 0 h 74"/>
                <a:gd name="T28" fmla="*/ 0 w 40"/>
                <a:gd name="T29" fmla="*/ 0 h 74"/>
                <a:gd name="T30" fmla="*/ 0 w 40"/>
                <a:gd name="T31" fmla="*/ 0 h 74"/>
                <a:gd name="T32" fmla="*/ 0 w 40"/>
                <a:gd name="T33" fmla="*/ 0 h 74"/>
                <a:gd name="T34" fmla="*/ 0 w 40"/>
                <a:gd name="T35" fmla="*/ 0 h 74"/>
                <a:gd name="T36" fmla="*/ 0 w 40"/>
                <a:gd name="T37" fmla="*/ 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74">
                  <a:moveTo>
                    <a:pt x="0" y="8"/>
                  </a:moveTo>
                  <a:lnTo>
                    <a:pt x="5" y="8"/>
                  </a:lnTo>
                  <a:lnTo>
                    <a:pt x="11" y="13"/>
                  </a:lnTo>
                  <a:lnTo>
                    <a:pt x="16" y="17"/>
                  </a:lnTo>
                  <a:lnTo>
                    <a:pt x="21" y="26"/>
                  </a:lnTo>
                  <a:lnTo>
                    <a:pt x="24" y="35"/>
                  </a:lnTo>
                  <a:lnTo>
                    <a:pt x="27" y="47"/>
                  </a:lnTo>
                  <a:lnTo>
                    <a:pt x="29" y="60"/>
                  </a:lnTo>
                  <a:lnTo>
                    <a:pt x="31" y="73"/>
                  </a:lnTo>
                  <a:lnTo>
                    <a:pt x="39" y="73"/>
                  </a:lnTo>
                  <a:lnTo>
                    <a:pt x="39" y="58"/>
                  </a:lnTo>
                  <a:lnTo>
                    <a:pt x="36" y="45"/>
                  </a:lnTo>
                  <a:lnTo>
                    <a:pt x="32" y="32"/>
                  </a:lnTo>
                  <a:lnTo>
                    <a:pt x="29" y="22"/>
                  </a:lnTo>
                  <a:lnTo>
                    <a:pt x="23" y="13"/>
                  </a:lnTo>
                  <a:lnTo>
                    <a:pt x="16" y="6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09927CDF-AED1-436D-BF91-4EFBAA1BE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018" y="3638877"/>
              <a:ext cx="174116" cy="216627"/>
            </a:xfrm>
            <a:custGeom>
              <a:avLst/>
              <a:gdLst>
                <a:gd name="T0" fmla="*/ 0 w 92"/>
                <a:gd name="T1" fmla="*/ 0 h 180"/>
                <a:gd name="T2" fmla="*/ 0 w 92"/>
                <a:gd name="T3" fmla="*/ 0 h 180"/>
                <a:gd name="T4" fmla="*/ 0 w 92"/>
                <a:gd name="T5" fmla="*/ 0 h 180"/>
                <a:gd name="T6" fmla="*/ 0 w 92"/>
                <a:gd name="T7" fmla="*/ 0 h 180"/>
                <a:gd name="T8" fmla="*/ 0 w 92"/>
                <a:gd name="T9" fmla="*/ 0 h 180"/>
                <a:gd name="T10" fmla="*/ 0 w 92"/>
                <a:gd name="T11" fmla="*/ 0 h 180"/>
                <a:gd name="T12" fmla="*/ 0 w 92"/>
                <a:gd name="T13" fmla="*/ 0 h 180"/>
                <a:gd name="T14" fmla="*/ 0 w 92"/>
                <a:gd name="T15" fmla="*/ 0 h 180"/>
                <a:gd name="T16" fmla="*/ 0 w 92"/>
                <a:gd name="T17" fmla="*/ 0 h 180"/>
                <a:gd name="T18" fmla="*/ 0 w 92"/>
                <a:gd name="T19" fmla="*/ 0 h 180"/>
                <a:gd name="T20" fmla="*/ 0 w 92"/>
                <a:gd name="T21" fmla="*/ 0 h 180"/>
                <a:gd name="T22" fmla="*/ 0 w 92"/>
                <a:gd name="T23" fmla="*/ 0 h 180"/>
                <a:gd name="T24" fmla="*/ 0 w 92"/>
                <a:gd name="T25" fmla="*/ 0 h 180"/>
                <a:gd name="T26" fmla="*/ 0 w 92"/>
                <a:gd name="T27" fmla="*/ 0 h 180"/>
                <a:gd name="T28" fmla="*/ 0 w 92"/>
                <a:gd name="T29" fmla="*/ 0 h 180"/>
                <a:gd name="T30" fmla="*/ 0 w 92"/>
                <a:gd name="T31" fmla="*/ 0 h 180"/>
                <a:gd name="T32" fmla="*/ 0 w 92"/>
                <a:gd name="T33" fmla="*/ 0 h 180"/>
                <a:gd name="T34" fmla="*/ 0 w 92"/>
                <a:gd name="T35" fmla="*/ 0 h 180"/>
                <a:gd name="T36" fmla="*/ 0 w 92"/>
                <a:gd name="T37" fmla="*/ 0 h 180"/>
                <a:gd name="T38" fmla="*/ 0 w 92"/>
                <a:gd name="T39" fmla="*/ 0 h 180"/>
                <a:gd name="T40" fmla="*/ 0 w 92"/>
                <a:gd name="T41" fmla="*/ 0 h 180"/>
                <a:gd name="T42" fmla="*/ 0 w 92"/>
                <a:gd name="T43" fmla="*/ 0 h 180"/>
                <a:gd name="T44" fmla="*/ 0 w 92"/>
                <a:gd name="T45" fmla="*/ 0 h 180"/>
                <a:gd name="T46" fmla="*/ 0 w 92"/>
                <a:gd name="T47" fmla="*/ 0 h 180"/>
                <a:gd name="T48" fmla="*/ 0 w 92"/>
                <a:gd name="T49" fmla="*/ 0 h 180"/>
                <a:gd name="T50" fmla="*/ 0 w 92"/>
                <a:gd name="T51" fmla="*/ 0 h 180"/>
                <a:gd name="T52" fmla="*/ 0 w 92"/>
                <a:gd name="T53" fmla="*/ 0 h 180"/>
                <a:gd name="T54" fmla="*/ 0 w 92"/>
                <a:gd name="T55" fmla="*/ 0 h 180"/>
                <a:gd name="T56" fmla="*/ 0 w 92"/>
                <a:gd name="T57" fmla="*/ 0 h 180"/>
                <a:gd name="T58" fmla="*/ 0 w 92"/>
                <a:gd name="T59" fmla="*/ 0 h 180"/>
                <a:gd name="T60" fmla="*/ 0 w 92"/>
                <a:gd name="T61" fmla="*/ 0 h 180"/>
                <a:gd name="T62" fmla="*/ 0 w 92"/>
                <a:gd name="T63" fmla="*/ 0 h 180"/>
                <a:gd name="T64" fmla="*/ 0 w 92"/>
                <a:gd name="T65" fmla="*/ 0 h 180"/>
                <a:gd name="T66" fmla="*/ 0 w 92"/>
                <a:gd name="T67" fmla="*/ 0 h 180"/>
                <a:gd name="T68" fmla="*/ 0 w 92"/>
                <a:gd name="T69" fmla="*/ 0 h 180"/>
                <a:gd name="T70" fmla="*/ 0 w 92"/>
                <a:gd name="T71" fmla="*/ 0 h 180"/>
                <a:gd name="T72" fmla="*/ 0 w 92"/>
                <a:gd name="T73" fmla="*/ 0 h 180"/>
                <a:gd name="T74" fmla="*/ 0 w 92"/>
                <a:gd name="T75" fmla="*/ 0 h 180"/>
                <a:gd name="T76" fmla="*/ 0 w 92"/>
                <a:gd name="T77" fmla="*/ 0 h 180"/>
                <a:gd name="T78" fmla="*/ 0 w 92"/>
                <a:gd name="T79" fmla="*/ 0 h 180"/>
                <a:gd name="T80" fmla="*/ 0 w 92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2" h="180">
                  <a:moveTo>
                    <a:pt x="45" y="0"/>
                  </a:moveTo>
                  <a:lnTo>
                    <a:pt x="40" y="0"/>
                  </a:lnTo>
                  <a:lnTo>
                    <a:pt x="35" y="2"/>
                  </a:lnTo>
                  <a:lnTo>
                    <a:pt x="32" y="5"/>
                  </a:lnTo>
                  <a:lnTo>
                    <a:pt x="27" y="8"/>
                  </a:lnTo>
                  <a:lnTo>
                    <a:pt x="19" y="17"/>
                  </a:lnTo>
                  <a:lnTo>
                    <a:pt x="13" y="26"/>
                  </a:lnTo>
                  <a:lnTo>
                    <a:pt x="8" y="41"/>
                  </a:lnTo>
                  <a:lnTo>
                    <a:pt x="3" y="56"/>
                  </a:lnTo>
                  <a:lnTo>
                    <a:pt x="1" y="72"/>
                  </a:lnTo>
                  <a:lnTo>
                    <a:pt x="0" y="90"/>
                  </a:lnTo>
                  <a:lnTo>
                    <a:pt x="1" y="109"/>
                  </a:lnTo>
                  <a:lnTo>
                    <a:pt x="3" y="125"/>
                  </a:lnTo>
                  <a:lnTo>
                    <a:pt x="8" y="140"/>
                  </a:lnTo>
                  <a:lnTo>
                    <a:pt x="13" y="153"/>
                  </a:lnTo>
                  <a:lnTo>
                    <a:pt x="19" y="164"/>
                  </a:lnTo>
                  <a:lnTo>
                    <a:pt x="27" y="173"/>
                  </a:lnTo>
                  <a:lnTo>
                    <a:pt x="32" y="176"/>
                  </a:lnTo>
                  <a:lnTo>
                    <a:pt x="35" y="177"/>
                  </a:lnTo>
                  <a:lnTo>
                    <a:pt x="40" y="179"/>
                  </a:lnTo>
                  <a:lnTo>
                    <a:pt x="45" y="179"/>
                  </a:lnTo>
                  <a:lnTo>
                    <a:pt x="50" y="179"/>
                  </a:lnTo>
                  <a:lnTo>
                    <a:pt x="53" y="177"/>
                  </a:lnTo>
                  <a:lnTo>
                    <a:pt x="58" y="176"/>
                  </a:lnTo>
                  <a:lnTo>
                    <a:pt x="63" y="173"/>
                  </a:lnTo>
                  <a:lnTo>
                    <a:pt x="69" y="164"/>
                  </a:lnTo>
                  <a:lnTo>
                    <a:pt x="76" y="153"/>
                  </a:lnTo>
                  <a:lnTo>
                    <a:pt x="82" y="140"/>
                  </a:lnTo>
                  <a:lnTo>
                    <a:pt x="86" y="125"/>
                  </a:lnTo>
                  <a:lnTo>
                    <a:pt x="89" y="109"/>
                  </a:lnTo>
                  <a:lnTo>
                    <a:pt x="91" y="90"/>
                  </a:lnTo>
                  <a:lnTo>
                    <a:pt x="89" y="72"/>
                  </a:lnTo>
                  <a:lnTo>
                    <a:pt x="86" y="56"/>
                  </a:lnTo>
                  <a:lnTo>
                    <a:pt x="82" y="41"/>
                  </a:lnTo>
                  <a:lnTo>
                    <a:pt x="76" y="26"/>
                  </a:lnTo>
                  <a:lnTo>
                    <a:pt x="69" y="17"/>
                  </a:lnTo>
                  <a:lnTo>
                    <a:pt x="63" y="8"/>
                  </a:lnTo>
                  <a:lnTo>
                    <a:pt x="58" y="5"/>
                  </a:lnTo>
                  <a:lnTo>
                    <a:pt x="53" y="2"/>
                  </a:lnTo>
                  <a:lnTo>
                    <a:pt x="50" y="0"/>
                  </a:lnTo>
                  <a:lnTo>
                    <a:pt x="4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7567A936-5C10-4D98-91D5-FBA60F22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897" y="3634456"/>
              <a:ext cx="92179" cy="114945"/>
            </a:xfrm>
            <a:custGeom>
              <a:avLst/>
              <a:gdLst>
                <a:gd name="T0" fmla="*/ 0 w 50"/>
                <a:gd name="T1" fmla="*/ 0 h 94"/>
                <a:gd name="T2" fmla="*/ 0 w 50"/>
                <a:gd name="T3" fmla="*/ 0 h 94"/>
                <a:gd name="T4" fmla="*/ 0 w 50"/>
                <a:gd name="T5" fmla="*/ 0 h 94"/>
                <a:gd name="T6" fmla="*/ 0 w 50"/>
                <a:gd name="T7" fmla="*/ 0 h 94"/>
                <a:gd name="T8" fmla="*/ 0 w 50"/>
                <a:gd name="T9" fmla="*/ 0 h 94"/>
                <a:gd name="T10" fmla="*/ 0 w 50"/>
                <a:gd name="T11" fmla="*/ 0 h 94"/>
                <a:gd name="T12" fmla="*/ 0 w 50"/>
                <a:gd name="T13" fmla="*/ 0 h 94"/>
                <a:gd name="T14" fmla="*/ 0 w 50"/>
                <a:gd name="T15" fmla="*/ 0 h 94"/>
                <a:gd name="T16" fmla="*/ 0 w 50"/>
                <a:gd name="T17" fmla="*/ 0 h 94"/>
                <a:gd name="T18" fmla="*/ 0 w 50"/>
                <a:gd name="T19" fmla="*/ 0 h 94"/>
                <a:gd name="T20" fmla="*/ 0 w 50"/>
                <a:gd name="T21" fmla="*/ 0 h 94"/>
                <a:gd name="T22" fmla="*/ 0 w 50"/>
                <a:gd name="T23" fmla="*/ 0 h 94"/>
                <a:gd name="T24" fmla="*/ 0 w 50"/>
                <a:gd name="T25" fmla="*/ 0 h 94"/>
                <a:gd name="T26" fmla="*/ 0 w 50"/>
                <a:gd name="T27" fmla="*/ 0 h 94"/>
                <a:gd name="T28" fmla="*/ 0 w 50"/>
                <a:gd name="T29" fmla="*/ 0 h 94"/>
                <a:gd name="T30" fmla="*/ 0 w 50"/>
                <a:gd name="T31" fmla="*/ 0 h 94"/>
                <a:gd name="T32" fmla="*/ 0 w 50"/>
                <a:gd name="T33" fmla="*/ 0 h 94"/>
                <a:gd name="T34" fmla="*/ 0 w 50"/>
                <a:gd name="T35" fmla="*/ 0 h 94"/>
                <a:gd name="T36" fmla="*/ 0 w 50"/>
                <a:gd name="T37" fmla="*/ 0 h 94"/>
                <a:gd name="T38" fmla="*/ 0 w 50"/>
                <a:gd name="T39" fmla="*/ 0 h 94"/>
                <a:gd name="T40" fmla="*/ 0 w 50"/>
                <a:gd name="T41" fmla="*/ 0 h 94"/>
                <a:gd name="T42" fmla="*/ 0 w 50"/>
                <a:gd name="T43" fmla="*/ 0 h 94"/>
                <a:gd name="T44" fmla="*/ 0 w 50"/>
                <a:gd name="T45" fmla="*/ 0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" h="94">
                  <a:moveTo>
                    <a:pt x="8" y="93"/>
                  </a:moveTo>
                  <a:lnTo>
                    <a:pt x="8" y="76"/>
                  </a:lnTo>
                  <a:lnTo>
                    <a:pt x="12" y="59"/>
                  </a:lnTo>
                  <a:lnTo>
                    <a:pt x="17" y="44"/>
                  </a:lnTo>
                  <a:lnTo>
                    <a:pt x="21" y="33"/>
                  </a:lnTo>
                  <a:lnTo>
                    <a:pt x="28" y="21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1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3" y="3"/>
                  </a:lnTo>
                  <a:lnTo>
                    <a:pt x="28" y="8"/>
                  </a:lnTo>
                  <a:lnTo>
                    <a:pt x="20" y="16"/>
                  </a:lnTo>
                  <a:lnTo>
                    <a:pt x="13" y="28"/>
                  </a:lnTo>
                  <a:lnTo>
                    <a:pt x="8" y="42"/>
                  </a:lnTo>
                  <a:lnTo>
                    <a:pt x="4" y="57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8" y="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3DD09E50-DAB4-4BF2-A8BC-751B2C95B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897" y="3744980"/>
              <a:ext cx="92179" cy="119366"/>
            </a:xfrm>
            <a:custGeom>
              <a:avLst/>
              <a:gdLst>
                <a:gd name="T0" fmla="*/ 0 w 50"/>
                <a:gd name="T1" fmla="*/ 0 h 95"/>
                <a:gd name="T2" fmla="*/ 0 w 50"/>
                <a:gd name="T3" fmla="*/ 0 h 95"/>
                <a:gd name="T4" fmla="*/ 0 w 50"/>
                <a:gd name="T5" fmla="*/ 0 h 95"/>
                <a:gd name="T6" fmla="*/ 0 w 50"/>
                <a:gd name="T7" fmla="*/ 0 h 95"/>
                <a:gd name="T8" fmla="*/ 0 w 50"/>
                <a:gd name="T9" fmla="*/ 0 h 95"/>
                <a:gd name="T10" fmla="*/ 0 w 50"/>
                <a:gd name="T11" fmla="*/ 0 h 95"/>
                <a:gd name="T12" fmla="*/ 0 w 50"/>
                <a:gd name="T13" fmla="*/ 0 h 95"/>
                <a:gd name="T14" fmla="*/ 0 w 50"/>
                <a:gd name="T15" fmla="*/ 0 h 95"/>
                <a:gd name="T16" fmla="*/ 0 w 50"/>
                <a:gd name="T17" fmla="*/ 0 h 95"/>
                <a:gd name="T18" fmla="*/ 0 w 50"/>
                <a:gd name="T19" fmla="*/ 0 h 95"/>
                <a:gd name="T20" fmla="*/ 0 w 50"/>
                <a:gd name="T21" fmla="*/ 0 h 95"/>
                <a:gd name="T22" fmla="*/ 0 w 50"/>
                <a:gd name="T23" fmla="*/ 0 h 95"/>
                <a:gd name="T24" fmla="*/ 0 w 50"/>
                <a:gd name="T25" fmla="*/ 0 h 95"/>
                <a:gd name="T26" fmla="*/ 0 w 50"/>
                <a:gd name="T27" fmla="*/ 0 h 95"/>
                <a:gd name="T28" fmla="*/ 0 w 50"/>
                <a:gd name="T29" fmla="*/ 0 h 95"/>
                <a:gd name="T30" fmla="*/ 0 w 50"/>
                <a:gd name="T31" fmla="*/ 0 h 95"/>
                <a:gd name="T32" fmla="*/ 0 w 50"/>
                <a:gd name="T33" fmla="*/ 0 h 95"/>
                <a:gd name="T34" fmla="*/ 0 w 50"/>
                <a:gd name="T35" fmla="*/ 0 h 95"/>
                <a:gd name="T36" fmla="*/ 0 w 50"/>
                <a:gd name="T37" fmla="*/ 0 h 95"/>
                <a:gd name="T38" fmla="*/ 0 w 50"/>
                <a:gd name="T39" fmla="*/ 0 h 95"/>
                <a:gd name="T40" fmla="*/ 0 w 50"/>
                <a:gd name="T41" fmla="*/ 0 h 95"/>
                <a:gd name="T42" fmla="*/ 0 w 50"/>
                <a:gd name="T43" fmla="*/ 0 h 95"/>
                <a:gd name="T44" fmla="*/ 0 w 50"/>
                <a:gd name="T45" fmla="*/ 0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" h="95">
                  <a:moveTo>
                    <a:pt x="49" y="84"/>
                  </a:moveTo>
                  <a:lnTo>
                    <a:pt x="46" y="84"/>
                  </a:lnTo>
                  <a:lnTo>
                    <a:pt x="41" y="84"/>
                  </a:lnTo>
                  <a:lnTo>
                    <a:pt x="38" y="81"/>
                  </a:lnTo>
                  <a:lnTo>
                    <a:pt x="34" y="79"/>
                  </a:lnTo>
                  <a:lnTo>
                    <a:pt x="28" y="71"/>
                  </a:lnTo>
                  <a:lnTo>
                    <a:pt x="21" y="61"/>
                  </a:lnTo>
                  <a:lnTo>
                    <a:pt x="17" y="48"/>
                  </a:lnTo>
                  <a:lnTo>
                    <a:pt x="12" y="34"/>
                  </a:lnTo>
                  <a:lnTo>
                    <a:pt x="8" y="1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35"/>
                  </a:lnTo>
                  <a:lnTo>
                    <a:pt x="8" y="52"/>
                  </a:lnTo>
                  <a:lnTo>
                    <a:pt x="13" y="65"/>
                  </a:lnTo>
                  <a:lnTo>
                    <a:pt x="20" y="76"/>
                  </a:lnTo>
                  <a:lnTo>
                    <a:pt x="28" y="86"/>
                  </a:lnTo>
                  <a:lnTo>
                    <a:pt x="33" y="89"/>
                  </a:lnTo>
                  <a:lnTo>
                    <a:pt x="38" y="91"/>
                  </a:lnTo>
                  <a:lnTo>
                    <a:pt x="44" y="92"/>
                  </a:lnTo>
                  <a:lnTo>
                    <a:pt x="49" y="94"/>
                  </a:lnTo>
                  <a:lnTo>
                    <a:pt x="49" y="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BA3D32D-2245-42A8-B5F4-84F6D7E5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075" y="3744980"/>
              <a:ext cx="97300" cy="119366"/>
            </a:xfrm>
            <a:custGeom>
              <a:avLst/>
              <a:gdLst>
                <a:gd name="T0" fmla="*/ 0 w 50"/>
                <a:gd name="T1" fmla="*/ 0 h 95"/>
                <a:gd name="T2" fmla="*/ 0 w 50"/>
                <a:gd name="T3" fmla="*/ 0 h 95"/>
                <a:gd name="T4" fmla="*/ 0 w 50"/>
                <a:gd name="T5" fmla="*/ 0 h 95"/>
                <a:gd name="T6" fmla="*/ 0 w 50"/>
                <a:gd name="T7" fmla="*/ 0 h 95"/>
                <a:gd name="T8" fmla="*/ 0 w 50"/>
                <a:gd name="T9" fmla="*/ 0 h 95"/>
                <a:gd name="T10" fmla="*/ 0 w 50"/>
                <a:gd name="T11" fmla="*/ 0 h 95"/>
                <a:gd name="T12" fmla="*/ 0 w 50"/>
                <a:gd name="T13" fmla="*/ 0 h 95"/>
                <a:gd name="T14" fmla="*/ 0 w 50"/>
                <a:gd name="T15" fmla="*/ 0 h 95"/>
                <a:gd name="T16" fmla="*/ 0 w 50"/>
                <a:gd name="T17" fmla="*/ 0 h 95"/>
                <a:gd name="T18" fmla="*/ 0 w 50"/>
                <a:gd name="T19" fmla="*/ 0 h 95"/>
                <a:gd name="T20" fmla="*/ 0 w 50"/>
                <a:gd name="T21" fmla="*/ 0 h 95"/>
                <a:gd name="T22" fmla="*/ 0 w 50"/>
                <a:gd name="T23" fmla="*/ 0 h 95"/>
                <a:gd name="T24" fmla="*/ 0 w 50"/>
                <a:gd name="T25" fmla="*/ 0 h 95"/>
                <a:gd name="T26" fmla="*/ 0 w 50"/>
                <a:gd name="T27" fmla="*/ 0 h 95"/>
                <a:gd name="T28" fmla="*/ 0 w 50"/>
                <a:gd name="T29" fmla="*/ 0 h 95"/>
                <a:gd name="T30" fmla="*/ 0 w 50"/>
                <a:gd name="T31" fmla="*/ 0 h 95"/>
                <a:gd name="T32" fmla="*/ 0 w 50"/>
                <a:gd name="T33" fmla="*/ 0 h 95"/>
                <a:gd name="T34" fmla="*/ 0 w 50"/>
                <a:gd name="T35" fmla="*/ 0 h 95"/>
                <a:gd name="T36" fmla="*/ 0 w 50"/>
                <a:gd name="T37" fmla="*/ 0 h 95"/>
                <a:gd name="T38" fmla="*/ 0 w 50"/>
                <a:gd name="T39" fmla="*/ 0 h 95"/>
                <a:gd name="T40" fmla="*/ 0 w 50"/>
                <a:gd name="T41" fmla="*/ 0 h 95"/>
                <a:gd name="T42" fmla="*/ 0 w 50"/>
                <a:gd name="T43" fmla="*/ 0 h 95"/>
                <a:gd name="T44" fmla="*/ 0 w 50"/>
                <a:gd name="T45" fmla="*/ 0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" h="95">
                  <a:moveTo>
                    <a:pt x="41" y="0"/>
                  </a:moveTo>
                  <a:lnTo>
                    <a:pt x="39" y="18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8" y="61"/>
                  </a:lnTo>
                  <a:lnTo>
                    <a:pt x="21" y="71"/>
                  </a:lnTo>
                  <a:lnTo>
                    <a:pt x="15" y="79"/>
                  </a:lnTo>
                  <a:lnTo>
                    <a:pt x="11" y="81"/>
                  </a:lnTo>
                  <a:lnTo>
                    <a:pt x="7" y="84"/>
                  </a:lnTo>
                  <a:lnTo>
                    <a:pt x="3" y="84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0" y="91"/>
                  </a:lnTo>
                  <a:lnTo>
                    <a:pt x="15" y="89"/>
                  </a:lnTo>
                  <a:lnTo>
                    <a:pt x="20" y="86"/>
                  </a:lnTo>
                  <a:lnTo>
                    <a:pt x="28" y="76"/>
                  </a:lnTo>
                  <a:lnTo>
                    <a:pt x="36" y="65"/>
                  </a:lnTo>
                  <a:lnTo>
                    <a:pt x="41" y="52"/>
                  </a:lnTo>
                  <a:lnTo>
                    <a:pt x="46" y="35"/>
                  </a:lnTo>
                  <a:lnTo>
                    <a:pt x="49" y="19"/>
                  </a:lnTo>
                  <a:lnTo>
                    <a:pt x="49" y="0"/>
                  </a:lnTo>
                  <a:lnTo>
                    <a:pt x="4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D089CD83-9866-4F8D-A028-D372A94E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075" y="3634456"/>
              <a:ext cx="97300" cy="114945"/>
            </a:xfrm>
            <a:custGeom>
              <a:avLst/>
              <a:gdLst>
                <a:gd name="T0" fmla="*/ 0 w 50"/>
                <a:gd name="T1" fmla="*/ 0 h 94"/>
                <a:gd name="T2" fmla="*/ 0 w 50"/>
                <a:gd name="T3" fmla="*/ 0 h 94"/>
                <a:gd name="T4" fmla="*/ 0 w 50"/>
                <a:gd name="T5" fmla="*/ 0 h 94"/>
                <a:gd name="T6" fmla="*/ 0 w 50"/>
                <a:gd name="T7" fmla="*/ 0 h 94"/>
                <a:gd name="T8" fmla="*/ 0 w 50"/>
                <a:gd name="T9" fmla="*/ 0 h 94"/>
                <a:gd name="T10" fmla="*/ 0 w 50"/>
                <a:gd name="T11" fmla="*/ 0 h 94"/>
                <a:gd name="T12" fmla="*/ 0 w 50"/>
                <a:gd name="T13" fmla="*/ 0 h 94"/>
                <a:gd name="T14" fmla="*/ 0 w 50"/>
                <a:gd name="T15" fmla="*/ 0 h 94"/>
                <a:gd name="T16" fmla="*/ 0 w 50"/>
                <a:gd name="T17" fmla="*/ 0 h 94"/>
                <a:gd name="T18" fmla="*/ 0 w 50"/>
                <a:gd name="T19" fmla="*/ 0 h 94"/>
                <a:gd name="T20" fmla="*/ 0 w 50"/>
                <a:gd name="T21" fmla="*/ 0 h 94"/>
                <a:gd name="T22" fmla="*/ 0 w 50"/>
                <a:gd name="T23" fmla="*/ 0 h 94"/>
                <a:gd name="T24" fmla="*/ 0 w 50"/>
                <a:gd name="T25" fmla="*/ 0 h 94"/>
                <a:gd name="T26" fmla="*/ 0 w 50"/>
                <a:gd name="T27" fmla="*/ 0 h 94"/>
                <a:gd name="T28" fmla="*/ 0 w 50"/>
                <a:gd name="T29" fmla="*/ 0 h 94"/>
                <a:gd name="T30" fmla="*/ 0 w 50"/>
                <a:gd name="T31" fmla="*/ 0 h 94"/>
                <a:gd name="T32" fmla="*/ 0 w 50"/>
                <a:gd name="T33" fmla="*/ 0 h 94"/>
                <a:gd name="T34" fmla="*/ 0 w 50"/>
                <a:gd name="T35" fmla="*/ 0 h 94"/>
                <a:gd name="T36" fmla="*/ 0 w 50"/>
                <a:gd name="T37" fmla="*/ 0 h 94"/>
                <a:gd name="T38" fmla="*/ 0 w 50"/>
                <a:gd name="T39" fmla="*/ 0 h 94"/>
                <a:gd name="T40" fmla="*/ 0 w 50"/>
                <a:gd name="T41" fmla="*/ 0 h 94"/>
                <a:gd name="T42" fmla="*/ 0 w 50"/>
                <a:gd name="T43" fmla="*/ 0 h 94"/>
                <a:gd name="T44" fmla="*/ 0 w 50"/>
                <a:gd name="T45" fmla="*/ 0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" h="94">
                  <a:moveTo>
                    <a:pt x="0" y="8"/>
                  </a:moveTo>
                  <a:lnTo>
                    <a:pt x="3" y="8"/>
                  </a:lnTo>
                  <a:lnTo>
                    <a:pt x="7" y="10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21" y="21"/>
                  </a:lnTo>
                  <a:lnTo>
                    <a:pt x="28" y="33"/>
                  </a:lnTo>
                  <a:lnTo>
                    <a:pt x="33" y="44"/>
                  </a:lnTo>
                  <a:lnTo>
                    <a:pt x="37" y="60"/>
                  </a:lnTo>
                  <a:lnTo>
                    <a:pt x="39" y="76"/>
                  </a:lnTo>
                  <a:lnTo>
                    <a:pt x="41" y="93"/>
                  </a:lnTo>
                  <a:lnTo>
                    <a:pt x="49" y="93"/>
                  </a:lnTo>
                  <a:lnTo>
                    <a:pt x="49" y="75"/>
                  </a:lnTo>
                  <a:lnTo>
                    <a:pt x="46" y="57"/>
                  </a:lnTo>
                  <a:lnTo>
                    <a:pt x="41" y="42"/>
                  </a:lnTo>
                  <a:lnTo>
                    <a:pt x="36" y="28"/>
                  </a:lnTo>
                  <a:lnTo>
                    <a:pt x="28" y="16"/>
                  </a:lnTo>
                  <a:lnTo>
                    <a:pt x="20" y="8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EF1622A2-90F5-4ACD-845C-0F529093B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976" y="3974870"/>
              <a:ext cx="163873" cy="207785"/>
            </a:xfrm>
            <a:custGeom>
              <a:avLst/>
              <a:gdLst>
                <a:gd name="T0" fmla="*/ 0 w 85"/>
                <a:gd name="T1" fmla="*/ 0 h 169"/>
                <a:gd name="T2" fmla="*/ 0 w 85"/>
                <a:gd name="T3" fmla="*/ 0 h 169"/>
                <a:gd name="T4" fmla="*/ 0 w 85"/>
                <a:gd name="T5" fmla="*/ 0 h 169"/>
                <a:gd name="T6" fmla="*/ 0 w 85"/>
                <a:gd name="T7" fmla="*/ 0 h 169"/>
                <a:gd name="T8" fmla="*/ 0 w 85"/>
                <a:gd name="T9" fmla="*/ 0 h 169"/>
                <a:gd name="T10" fmla="*/ 0 w 85"/>
                <a:gd name="T11" fmla="*/ 0 h 169"/>
                <a:gd name="T12" fmla="*/ 0 w 85"/>
                <a:gd name="T13" fmla="*/ 0 h 169"/>
                <a:gd name="T14" fmla="*/ 0 w 85"/>
                <a:gd name="T15" fmla="*/ 0 h 169"/>
                <a:gd name="T16" fmla="*/ 0 w 85"/>
                <a:gd name="T17" fmla="*/ 0 h 169"/>
                <a:gd name="T18" fmla="*/ 0 w 85"/>
                <a:gd name="T19" fmla="*/ 0 h 169"/>
                <a:gd name="T20" fmla="*/ 0 w 85"/>
                <a:gd name="T21" fmla="*/ 0 h 169"/>
                <a:gd name="T22" fmla="*/ 0 w 85"/>
                <a:gd name="T23" fmla="*/ 0 h 169"/>
                <a:gd name="T24" fmla="*/ 0 w 85"/>
                <a:gd name="T25" fmla="*/ 0 h 169"/>
                <a:gd name="T26" fmla="*/ 0 w 85"/>
                <a:gd name="T27" fmla="*/ 0 h 169"/>
                <a:gd name="T28" fmla="*/ 0 w 85"/>
                <a:gd name="T29" fmla="*/ 0 h 169"/>
                <a:gd name="T30" fmla="*/ 0 w 85"/>
                <a:gd name="T31" fmla="*/ 0 h 169"/>
                <a:gd name="T32" fmla="*/ 0 w 85"/>
                <a:gd name="T33" fmla="*/ 0 h 169"/>
                <a:gd name="T34" fmla="*/ 0 w 85"/>
                <a:gd name="T35" fmla="*/ 0 h 169"/>
                <a:gd name="T36" fmla="*/ 0 w 85"/>
                <a:gd name="T37" fmla="*/ 0 h 169"/>
                <a:gd name="T38" fmla="*/ 0 w 85"/>
                <a:gd name="T39" fmla="*/ 0 h 169"/>
                <a:gd name="T40" fmla="*/ 0 w 85"/>
                <a:gd name="T41" fmla="*/ 0 h 169"/>
                <a:gd name="T42" fmla="*/ 0 w 85"/>
                <a:gd name="T43" fmla="*/ 0 h 169"/>
                <a:gd name="T44" fmla="*/ 0 w 85"/>
                <a:gd name="T45" fmla="*/ 0 h 169"/>
                <a:gd name="T46" fmla="*/ 0 w 85"/>
                <a:gd name="T47" fmla="*/ 0 h 169"/>
                <a:gd name="T48" fmla="*/ 0 w 85"/>
                <a:gd name="T49" fmla="*/ 0 h 169"/>
                <a:gd name="T50" fmla="*/ 0 w 85"/>
                <a:gd name="T51" fmla="*/ 0 h 169"/>
                <a:gd name="T52" fmla="*/ 0 w 85"/>
                <a:gd name="T53" fmla="*/ 0 h 169"/>
                <a:gd name="T54" fmla="*/ 0 w 85"/>
                <a:gd name="T55" fmla="*/ 0 h 169"/>
                <a:gd name="T56" fmla="*/ 0 w 85"/>
                <a:gd name="T57" fmla="*/ 0 h 169"/>
                <a:gd name="T58" fmla="*/ 0 w 85"/>
                <a:gd name="T59" fmla="*/ 0 h 169"/>
                <a:gd name="T60" fmla="*/ 0 w 85"/>
                <a:gd name="T61" fmla="*/ 0 h 169"/>
                <a:gd name="T62" fmla="*/ 0 w 85"/>
                <a:gd name="T63" fmla="*/ 0 h 169"/>
                <a:gd name="T64" fmla="*/ 0 w 85"/>
                <a:gd name="T65" fmla="*/ 0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" h="169">
                  <a:moveTo>
                    <a:pt x="42" y="0"/>
                  </a:moveTo>
                  <a:lnTo>
                    <a:pt x="34" y="2"/>
                  </a:lnTo>
                  <a:lnTo>
                    <a:pt x="26" y="7"/>
                  </a:lnTo>
                  <a:lnTo>
                    <a:pt x="17" y="15"/>
                  </a:lnTo>
                  <a:lnTo>
                    <a:pt x="13" y="25"/>
                  </a:lnTo>
                  <a:lnTo>
                    <a:pt x="6" y="38"/>
                  </a:lnTo>
                  <a:lnTo>
                    <a:pt x="3" y="51"/>
                  </a:lnTo>
                  <a:lnTo>
                    <a:pt x="1" y="67"/>
                  </a:lnTo>
                  <a:lnTo>
                    <a:pt x="0" y="83"/>
                  </a:lnTo>
                  <a:lnTo>
                    <a:pt x="1" y="101"/>
                  </a:lnTo>
                  <a:lnTo>
                    <a:pt x="3" y="116"/>
                  </a:lnTo>
                  <a:lnTo>
                    <a:pt x="6" y="130"/>
                  </a:lnTo>
                  <a:lnTo>
                    <a:pt x="13" y="143"/>
                  </a:lnTo>
                  <a:lnTo>
                    <a:pt x="17" y="153"/>
                  </a:lnTo>
                  <a:lnTo>
                    <a:pt x="26" y="161"/>
                  </a:lnTo>
                  <a:lnTo>
                    <a:pt x="34" y="166"/>
                  </a:lnTo>
                  <a:lnTo>
                    <a:pt x="42" y="168"/>
                  </a:lnTo>
                  <a:lnTo>
                    <a:pt x="50" y="166"/>
                  </a:lnTo>
                  <a:lnTo>
                    <a:pt x="58" y="161"/>
                  </a:lnTo>
                  <a:lnTo>
                    <a:pt x="65" y="153"/>
                  </a:lnTo>
                  <a:lnTo>
                    <a:pt x="71" y="143"/>
                  </a:lnTo>
                  <a:lnTo>
                    <a:pt x="76" y="130"/>
                  </a:lnTo>
                  <a:lnTo>
                    <a:pt x="81" y="116"/>
                  </a:lnTo>
                  <a:lnTo>
                    <a:pt x="82" y="101"/>
                  </a:lnTo>
                  <a:lnTo>
                    <a:pt x="84" y="83"/>
                  </a:lnTo>
                  <a:lnTo>
                    <a:pt x="82" y="67"/>
                  </a:lnTo>
                  <a:lnTo>
                    <a:pt x="81" y="51"/>
                  </a:lnTo>
                  <a:lnTo>
                    <a:pt x="76" y="38"/>
                  </a:lnTo>
                  <a:lnTo>
                    <a:pt x="71" y="25"/>
                  </a:lnTo>
                  <a:lnTo>
                    <a:pt x="65" y="15"/>
                  </a:lnTo>
                  <a:lnTo>
                    <a:pt x="58" y="7"/>
                  </a:lnTo>
                  <a:lnTo>
                    <a:pt x="50" y="2"/>
                  </a:lnTo>
                  <a:lnTo>
                    <a:pt x="4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123966C4-89D0-4FA8-9976-BA837B1B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855" y="3970449"/>
              <a:ext cx="87058" cy="110524"/>
            </a:xfrm>
            <a:custGeom>
              <a:avLst/>
              <a:gdLst>
                <a:gd name="T0" fmla="*/ 0 w 48"/>
                <a:gd name="T1" fmla="*/ 0 h 89"/>
                <a:gd name="T2" fmla="*/ 0 w 48"/>
                <a:gd name="T3" fmla="*/ 0 h 89"/>
                <a:gd name="T4" fmla="*/ 0 w 48"/>
                <a:gd name="T5" fmla="*/ 0 h 89"/>
                <a:gd name="T6" fmla="*/ 0 w 48"/>
                <a:gd name="T7" fmla="*/ 0 h 89"/>
                <a:gd name="T8" fmla="*/ 0 w 48"/>
                <a:gd name="T9" fmla="*/ 0 h 89"/>
                <a:gd name="T10" fmla="*/ 0 w 48"/>
                <a:gd name="T11" fmla="*/ 0 h 89"/>
                <a:gd name="T12" fmla="*/ 0 w 48"/>
                <a:gd name="T13" fmla="*/ 0 h 89"/>
                <a:gd name="T14" fmla="*/ 0 w 48"/>
                <a:gd name="T15" fmla="*/ 0 h 89"/>
                <a:gd name="T16" fmla="*/ 0 w 48"/>
                <a:gd name="T17" fmla="*/ 0 h 89"/>
                <a:gd name="T18" fmla="*/ 0 w 48"/>
                <a:gd name="T19" fmla="*/ 0 h 89"/>
                <a:gd name="T20" fmla="*/ 0 w 48"/>
                <a:gd name="T21" fmla="*/ 0 h 89"/>
                <a:gd name="T22" fmla="*/ 0 w 48"/>
                <a:gd name="T23" fmla="*/ 0 h 89"/>
                <a:gd name="T24" fmla="*/ 0 w 48"/>
                <a:gd name="T25" fmla="*/ 0 h 89"/>
                <a:gd name="T26" fmla="*/ 0 w 48"/>
                <a:gd name="T27" fmla="*/ 0 h 89"/>
                <a:gd name="T28" fmla="*/ 0 w 48"/>
                <a:gd name="T29" fmla="*/ 0 h 89"/>
                <a:gd name="T30" fmla="*/ 0 w 48"/>
                <a:gd name="T31" fmla="*/ 0 h 89"/>
                <a:gd name="T32" fmla="*/ 0 w 48"/>
                <a:gd name="T33" fmla="*/ 0 h 89"/>
                <a:gd name="T34" fmla="*/ 0 w 48"/>
                <a:gd name="T35" fmla="*/ 0 h 89"/>
                <a:gd name="T36" fmla="*/ 0 w 48"/>
                <a:gd name="T37" fmla="*/ 0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" h="89">
                  <a:moveTo>
                    <a:pt x="9" y="88"/>
                  </a:moveTo>
                  <a:lnTo>
                    <a:pt x="9" y="72"/>
                  </a:lnTo>
                  <a:lnTo>
                    <a:pt x="13" y="57"/>
                  </a:lnTo>
                  <a:lnTo>
                    <a:pt x="16" y="43"/>
                  </a:lnTo>
                  <a:lnTo>
                    <a:pt x="21" y="31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40" y="10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27" y="8"/>
                  </a:lnTo>
                  <a:lnTo>
                    <a:pt x="19" y="17"/>
                  </a:lnTo>
                  <a:lnTo>
                    <a:pt x="13" y="28"/>
                  </a:lnTo>
                  <a:lnTo>
                    <a:pt x="8" y="41"/>
                  </a:lnTo>
                  <a:lnTo>
                    <a:pt x="3" y="56"/>
                  </a:lnTo>
                  <a:lnTo>
                    <a:pt x="1" y="72"/>
                  </a:lnTo>
                  <a:lnTo>
                    <a:pt x="0" y="88"/>
                  </a:lnTo>
                  <a:lnTo>
                    <a:pt x="9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D74EF4DF-90D1-4269-AEB7-692B3B58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855" y="4076552"/>
              <a:ext cx="87058" cy="110524"/>
            </a:xfrm>
            <a:custGeom>
              <a:avLst/>
              <a:gdLst>
                <a:gd name="T0" fmla="*/ 0 w 48"/>
                <a:gd name="T1" fmla="*/ 0 h 89"/>
                <a:gd name="T2" fmla="*/ 0 w 48"/>
                <a:gd name="T3" fmla="*/ 0 h 89"/>
                <a:gd name="T4" fmla="*/ 0 w 48"/>
                <a:gd name="T5" fmla="*/ 0 h 89"/>
                <a:gd name="T6" fmla="*/ 0 w 48"/>
                <a:gd name="T7" fmla="*/ 0 h 89"/>
                <a:gd name="T8" fmla="*/ 0 w 48"/>
                <a:gd name="T9" fmla="*/ 0 h 89"/>
                <a:gd name="T10" fmla="*/ 0 w 48"/>
                <a:gd name="T11" fmla="*/ 0 h 89"/>
                <a:gd name="T12" fmla="*/ 0 w 48"/>
                <a:gd name="T13" fmla="*/ 0 h 89"/>
                <a:gd name="T14" fmla="*/ 0 w 48"/>
                <a:gd name="T15" fmla="*/ 0 h 89"/>
                <a:gd name="T16" fmla="*/ 0 w 48"/>
                <a:gd name="T17" fmla="*/ 0 h 89"/>
                <a:gd name="T18" fmla="*/ 0 w 48"/>
                <a:gd name="T19" fmla="*/ 0 h 89"/>
                <a:gd name="T20" fmla="*/ 0 w 48"/>
                <a:gd name="T21" fmla="*/ 0 h 89"/>
                <a:gd name="T22" fmla="*/ 0 w 48"/>
                <a:gd name="T23" fmla="*/ 0 h 89"/>
                <a:gd name="T24" fmla="*/ 0 w 48"/>
                <a:gd name="T25" fmla="*/ 0 h 89"/>
                <a:gd name="T26" fmla="*/ 0 w 48"/>
                <a:gd name="T27" fmla="*/ 0 h 89"/>
                <a:gd name="T28" fmla="*/ 0 w 48"/>
                <a:gd name="T29" fmla="*/ 0 h 89"/>
                <a:gd name="T30" fmla="*/ 0 w 48"/>
                <a:gd name="T31" fmla="*/ 0 h 89"/>
                <a:gd name="T32" fmla="*/ 0 w 48"/>
                <a:gd name="T33" fmla="*/ 0 h 89"/>
                <a:gd name="T34" fmla="*/ 0 w 48"/>
                <a:gd name="T35" fmla="*/ 0 h 89"/>
                <a:gd name="T36" fmla="*/ 0 w 48"/>
                <a:gd name="T37" fmla="*/ 0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" h="89">
                  <a:moveTo>
                    <a:pt x="47" y="80"/>
                  </a:moveTo>
                  <a:lnTo>
                    <a:pt x="40" y="78"/>
                  </a:lnTo>
                  <a:lnTo>
                    <a:pt x="32" y="75"/>
                  </a:lnTo>
                  <a:lnTo>
                    <a:pt x="26" y="67"/>
                  </a:lnTo>
                  <a:lnTo>
                    <a:pt x="21" y="59"/>
                  </a:lnTo>
                  <a:lnTo>
                    <a:pt x="16" y="46"/>
                  </a:lnTo>
                  <a:lnTo>
                    <a:pt x="13" y="33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1" y="18"/>
                  </a:lnTo>
                  <a:lnTo>
                    <a:pt x="3" y="34"/>
                  </a:lnTo>
                  <a:lnTo>
                    <a:pt x="8" y="49"/>
                  </a:lnTo>
                  <a:lnTo>
                    <a:pt x="13" y="62"/>
                  </a:lnTo>
                  <a:lnTo>
                    <a:pt x="19" y="73"/>
                  </a:lnTo>
                  <a:lnTo>
                    <a:pt x="27" y="81"/>
                  </a:lnTo>
                  <a:lnTo>
                    <a:pt x="37" y="86"/>
                  </a:lnTo>
                  <a:lnTo>
                    <a:pt x="47" y="88"/>
                  </a:lnTo>
                  <a:lnTo>
                    <a:pt x="47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0D699BB0-2904-4136-A874-154525E8F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913" y="4076552"/>
              <a:ext cx="87058" cy="110524"/>
            </a:xfrm>
            <a:custGeom>
              <a:avLst/>
              <a:gdLst>
                <a:gd name="T0" fmla="*/ 0 w 46"/>
                <a:gd name="T1" fmla="*/ 0 h 89"/>
                <a:gd name="T2" fmla="*/ 0 w 46"/>
                <a:gd name="T3" fmla="*/ 0 h 89"/>
                <a:gd name="T4" fmla="*/ 0 w 46"/>
                <a:gd name="T5" fmla="*/ 0 h 89"/>
                <a:gd name="T6" fmla="*/ 0 w 46"/>
                <a:gd name="T7" fmla="*/ 0 h 89"/>
                <a:gd name="T8" fmla="*/ 0 w 46"/>
                <a:gd name="T9" fmla="*/ 0 h 89"/>
                <a:gd name="T10" fmla="*/ 0 w 46"/>
                <a:gd name="T11" fmla="*/ 0 h 89"/>
                <a:gd name="T12" fmla="*/ 0 w 46"/>
                <a:gd name="T13" fmla="*/ 0 h 89"/>
                <a:gd name="T14" fmla="*/ 0 w 46"/>
                <a:gd name="T15" fmla="*/ 0 h 89"/>
                <a:gd name="T16" fmla="*/ 0 w 46"/>
                <a:gd name="T17" fmla="*/ 0 h 89"/>
                <a:gd name="T18" fmla="*/ 0 w 46"/>
                <a:gd name="T19" fmla="*/ 0 h 89"/>
                <a:gd name="T20" fmla="*/ 0 w 46"/>
                <a:gd name="T21" fmla="*/ 0 h 89"/>
                <a:gd name="T22" fmla="*/ 0 w 46"/>
                <a:gd name="T23" fmla="*/ 0 h 89"/>
                <a:gd name="T24" fmla="*/ 0 w 46"/>
                <a:gd name="T25" fmla="*/ 0 h 89"/>
                <a:gd name="T26" fmla="*/ 0 w 46"/>
                <a:gd name="T27" fmla="*/ 0 h 89"/>
                <a:gd name="T28" fmla="*/ 0 w 46"/>
                <a:gd name="T29" fmla="*/ 0 h 89"/>
                <a:gd name="T30" fmla="*/ 0 w 46"/>
                <a:gd name="T31" fmla="*/ 0 h 89"/>
                <a:gd name="T32" fmla="*/ 0 w 46"/>
                <a:gd name="T33" fmla="*/ 0 h 89"/>
                <a:gd name="T34" fmla="*/ 0 w 46"/>
                <a:gd name="T35" fmla="*/ 0 h 89"/>
                <a:gd name="T36" fmla="*/ 0 w 46"/>
                <a:gd name="T37" fmla="*/ 0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6" h="89">
                  <a:moveTo>
                    <a:pt x="37" y="0"/>
                  </a:moveTo>
                  <a:lnTo>
                    <a:pt x="37" y="18"/>
                  </a:lnTo>
                  <a:lnTo>
                    <a:pt x="34" y="33"/>
                  </a:lnTo>
                  <a:lnTo>
                    <a:pt x="31" y="46"/>
                  </a:lnTo>
                  <a:lnTo>
                    <a:pt x="26" y="59"/>
                  </a:lnTo>
                  <a:lnTo>
                    <a:pt x="19" y="67"/>
                  </a:lnTo>
                  <a:lnTo>
                    <a:pt x="13" y="75"/>
                  </a:lnTo>
                  <a:lnTo>
                    <a:pt x="6" y="78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10" y="86"/>
                  </a:lnTo>
                  <a:lnTo>
                    <a:pt x="18" y="81"/>
                  </a:lnTo>
                  <a:lnTo>
                    <a:pt x="26" y="73"/>
                  </a:lnTo>
                  <a:lnTo>
                    <a:pt x="32" y="62"/>
                  </a:lnTo>
                  <a:lnTo>
                    <a:pt x="39" y="49"/>
                  </a:lnTo>
                  <a:lnTo>
                    <a:pt x="42" y="34"/>
                  </a:lnTo>
                  <a:lnTo>
                    <a:pt x="45" y="18"/>
                  </a:lnTo>
                  <a:lnTo>
                    <a:pt x="45" y="0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00AB7095-7341-4DE6-B210-A3F2A134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913" y="3970449"/>
              <a:ext cx="87058" cy="110524"/>
            </a:xfrm>
            <a:custGeom>
              <a:avLst/>
              <a:gdLst>
                <a:gd name="T0" fmla="*/ 0 w 46"/>
                <a:gd name="T1" fmla="*/ 0 h 89"/>
                <a:gd name="T2" fmla="*/ 0 w 46"/>
                <a:gd name="T3" fmla="*/ 0 h 89"/>
                <a:gd name="T4" fmla="*/ 0 w 46"/>
                <a:gd name="T5" fmla="*/ 0 h 89"/>
                <a:gd name="T6" fmla="*/ 0 w 46"/>
                <a:gd name="T7" fmla="*/ 0 h 89"/>
                <a:gd name="T8" fmla="*/ 0 w 46"/>
                <a:gd name="T9" fmla="*/ 0 h 89"/>
                <a:gd name="T10" fmla="*/ 0 w 46"/>
                <a:gd name="T11" fmla="*/ 0 h 89"/>
                <a:gd name="T12" fmla="*/ 0 w 46"/>
                <a:gd name="T13" fmla="*/ 0 h 89"/>
                <a:gd name="T14" fmla="*/ 0 w 46"/>
                <a:gd name="T15" fmla="*/ 0 h 89"/>
                <a:gd name="T16" fmla="*/ 0 w 46"/>
                <a:gd name="T17" fmla="*/ 0 h 89"/>
                <a:gd name="T18" fmla="*/ 0 w 46"/>
                <a:gd name="T19" fmla="*/ 0 h 89"/>
                <a:gd name="T20" fmla="*/ 0 w 46"/>
                <a:gd name="T21" fmla="*/ 0 h 89"/>
                <a:gd name="T22" fmla="*/ 0 w 46"/>
                <a:gd name="T23" fmla="*/ 0 h 89"/>
                <a:gd name="T24" fmla="*/ 0 w 46"/>
                <a:gd name="T25" fmla="*/ 0 h 89"/>
                <a:gd name="T26" fmla="*/ 0 w 46"/>
                <a:gd name="T27" fmla="*/ 0 h 89"/>
                <a:gd name="T28" fmla="*/ 0 w 46"/>
                <a:gd name="T29" fmla="*/ 0 h 89"/>
                <a:gd name="T30" fmla="*/ 0 w 46"/>
                <a:gd name="T31" fmla="*/ 0 h 89"/>
                <a:gd name="T32" fmla="*/ 0 w 46"/>
                <a:gd name="T33" fmla="*/ 0 h 89"/>
                <a:gd name="T34" fmla="*/ 0 w 46"/>
                <a:gd name="T35" fmla="*/ 0 h 89"/>
                <a:gd name="T36" fmla="*/ 0 w 46"/>
                <a:gd name="T37" fmla="*/ 0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6" h="89">
                  <a:moveTo>
                    <a:pt x="0" y="8"/>
                  </a:moveTo>
                  <a:lnTo>
                    <a:pt x="6" y="10"/>
                  </a:lnTo>
                  <a:lnTo>
                    <a:pt x="13" y="15"/>
                  </a:lnTo>
                  <a:lnTo>
                    <a:pt x="19" y="21"/>
                  </a:lnTo>
                  <a:lnTo>
                    <a:pt x="26" y="31"/>
                  </a:lnTo>
                  <a:lnTo>
                    <a:pt x="31" y="43"/>
                  </a:lnTo>
                  <a:lnTo>
                    <a:pt x="34" y="57"/>
                  </a:lnTo>
                  <a:lnTo>
                    <a:pt x="37" y="72"/>
                  </a:lnTo>
                  <a:lnTo>
                    <a:pt x="37" y="88"/>
                  </a:lnTo>
                  <a:lnTo>
                    <a:pt x="45" y="88"/>
                  </a:lnTo>
                  <a:lnTo>
                    <a:pt x="45" y="72"/>
                  </a:lnTo>
                  <a:lnTo>
                    <a:pt x="42" y="56"/>
                  </a:lnTo>
                  <a:lnTo>
                    <a:pt x="39" y="41"/>
                  </a:lnTo>
                  <a:lnTo>
                    <a:pt x="32" y="28"/>
                  </a:lnTo>
                  <a:lnTo>
                    <a:pt x="26" y="17"/>
                  </a:lnTo>
                  <a:lnTo>
                    <a:pt x="18" y="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ADDC05A2-9203-4D20-B594-F8FF81E3F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64" y="2834262"/>
              <a:ext cx="373836" cy="335993"/>
            </a:xfrm>
            <a:custGeom>
              <a:avLst/>
              <a:gdLst>
                <a:gd name="T0" fmla="*/ 0 w 197"/>
                <a:gd name="T1" fmla="*/ 0 h 274"/>
                <a:gd name="T2" fmla="*/ 0 w 197"/>
                <a:gd name="T3" fmla="*/ 0 h 274"/>
                <a:gd name="T4" fmla="*/ 0 w 197"/>
                <a:gd name="T5" fmla="*/ 0 h 274"/>
                <a:gd name="T6" fmla="*/ 0 w 197"/>
                <a:gd name="T7" fmla="*/ 0 h 274"/>
                <a:gd name="T8" fmla="*/ 0 w 197"/>
                <a:gd name="T9" fmla="*/ 0 h 274"/>
                <a:gd name="T10" fmla="*/ 0 w 197"/>
                <a:gd name="T11" fmla="*/ 0 h 274"/>
                <a:gd name="T12" fmla="*/ 0 w 197"/>
                <a:gd name="T13" fmla="*/ 0 h 274"/>
                <a:gd name="T14" fmla="*/ 0 w 197"/>
                <a:gd name="T15" fmla="*/ 0 h 274"/>
                <a:gd name="T16" fmla="*/ 0 w 197"/>
                <a:gd name="T17" fmla="*/ 0 h 274"/>
                <a:gd name="T18" fmla="*/ 0 w 197"/>
                <a:gd name="T19" fmla="*/ 0 h 274"/>
                <a:gd name="T20" fmla="*/ 0 w 197"/>
                <a:gd name="T21" fmla="*/ 0 h 274"/>
                <a:gd name="T22" fmla="*/ 0 w 197"/>
                <a:gd name="T23" fmla="*/ 0 h 274"/>
                <a:gd name="T24" fmla="*/ 0 w 197"/>
                <a:gd name="T25" fmla="*/ 0 h 274"/>
                <a:gd name="T26" fmla="*/ 0 w 197"/>
                <a:gd name="T27" fmla="*/ 0 h 274"/>
                <a:gd name="T28" fmla="*/ 0 w 197"/>
                <a:gd name="T29" fmla="*/ 0 h 274"/>
                <a:gd name="T30" fmla="*/ 0 w 197"/>
                <a:gd name="T31" fmla="*/ 0 h 274"/>
                <a:gd name="T32" fmla="*/ 0 w 197"/>
                <a:gd name="T33" fmla="*/ 0 h 274"/>
                <a:gd name="T34" fmla="*/ 0 w 197"/>
                <a:gd name="T35" fmla="*/ 0 h 274"/>
                <a:gd name="T36" fmla="*/ 0 w 197"/>
                <a:gd name="T37" fmla="*/ 0 h 274"/>
                <a:gd name="T38" fmla="*/ 0 w 197"/>
                <a:gd name="T39" fmla="*/ 0 h 274"/>
                <a:gd name="T40" fmla="*/ 0 w 197"/>
                <a:gd name="T41" fmla="*/ 0 h 274"/>
                <a:gd name="T42" fmla="*/ 0 w 197"/>
                <a:gd name="T43" fmla="*/ 0 h 274"/>
                <a:gd name="T44" fmla="*/ 0 w 197"/>
                <a:gd name="T45" fmla="*/ 0 h 274"/>
                <a:gd name="T46" fmla="*/ 0 w 197"/>
                <a:gd name="T47" fmla="*/ 0 h 274"/>
                <a:gd name="T48" fmla="*/ 0 w 197"/>
                <a:gd name="T49" fmla="*/ 0 h 274"/>
                <a:gd name="T50" fmla="*/ 0 w 197"/>
                <a:gd name="T51" fmla="*/ 0 h 274"/>
                <a:gd name="T52" fmla="*/ 0 w 197"/>
                <a:gd name="T53" fmla="*/ 0 h 274"/>
                <a:gd name="T54" fmla="*/ 0 w 197"/>
                <a:gd name="T55" fmla="*/ 0 h 274"/>
                <a:gd name="T56" fmla="*/ 0 w 197"/>
                <a:gd name="T57" fmla="*/ 0 h 274"/>
                <a:gd name="T58" fmla="*/ 0 w 197"/>
                <a:gd name="T59" fmla="*/ 0 h 274"/>
                <a:gd name="T60" fmla="*/ 0 w 197"/>
                <a:gd name="T61" fmla="*/ 0 h 274"/>
                <a:gd name="T62" fmla="*/ 0 w 197"/>
                <a:gd name="T63" fmla="*/ 0 h 2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7" h="274">
                  <a:moveTo>
                    <a:pt x="99" y="0"/>
                  </a:moveTo>
                  <a:lnTo>
                    <a:pt x="89" y="0"/>
                  </a:lnTo>
                  <a:lnTo>
                    <a:pt x="79" y="3"/>
                  </a:lnTo>
                  <a:lnTo>
                    <a:pt x="70" y="6"/>
                  </a:lnTo>
                  <a:lnTo>
                    <a:pt x="60" y="10"/>
                  </a:lnTo>
                  <a:lnTo>
                    <a:pt x="52" y="16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40"/>
                  </a:lnTo>
                  <a:lnTo>
                    <a:pt x="23" y="50"/>
                  </a:lnTo>
                  <a:lnTo>
                    <a:pt x="18" y="60"/>
                  </a:lnTo>
                  <a:lnTo>
                    <a:pt x="13" y="71"/>
                  </a:lnTo>
                  <a:lnTo>
                    <a:pt x="8" y="83"/>
                  </a:lnTo>
                  <a:lnTo>
                    <a:pt x="5" y="96"/>
                  </a:lnTo>
                  <a:lnTo>
                    <a:pt x="3" y="109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51"/>
                  </a:lnTo>
                  <a:lnTo>
                    <a:pt x="3" y="164"/>
                  </a:lnTo>
                  <a:lnTo>
                    <a:pt x="5" y="177"/>
                  </a:lnTo>
                  <a:lnTo>
                    <a:pt x="8" y="190"/>
                  </a:lnTo>
                  <a:lnTo>
                    <a:pt x="13" y="201"/>
                  </a:lnTo>
                  <a:lnTo>
                    <a:pt x="18" y="213"/>
                  </a:lnTo>
                  <a:lnTo>
                    <a:pt x="23" y="222"/>
                  </a:lnTo>
                  <a:lnTo>
                    <a:pt x="29" y="232"/>
                  </a:lnTo>
                  <a:lnTo>
                    <a:pt x="36" y="242"/>
                  </a:lnTo>
                  <a:lnTo>
                    <a:pt x="44" y="250"/>
                  </a:lnTo>
                  <a:lnTo>
                    <a:pt x="52" y="257"/>
                  </a:lnTo>
                  <a:lnTo>
                    <a:pt x="60" y="261"/>
                  </a:lnTo>
                  <a:lnTo>
                    <a:pt x="70" y="266"/>
                  </a:lnTo>
                  <a:lnTo>
                    <a:pt x="79" y="270"/>
                  </a:lnTo>
                  <a:lnTo>
                    <a:pt x="89" y="273"/>
                  </a:lnTo>
                  <a:lnTo>
                    <a:pt x="99" y="273"/>
                  </a:lnTo>
                  <a:lnTo>
                    <a:pt x="109" y="273"/>
                  </a:lnTo>
                  <a:lnTo>
                    <a:pt x="118" y="270"/>
                  </a:lnTo>
                  <a:lnTo>
                    <a:pt x="128" y="266"/>
                  </a:lnTo>
                  <a:lnTo>
                    <a:pt x="136" y="261"/>
                  </a:lnTo>
                  <a:lnTo>
                    <a:pt x="146" y="257"/>
                  </a:lnTo>
                  <a:lnTo>
                    <a:pt x="154" y="250"/>
                  </a:lnTo>
                  <a:lnTo>
                    <a:pt x="161" y="242"/>
                  </a:lnTo>
                  <a:lnTo>
                    <a:pt x="169" y="232"/>
                  </a:lnTo>
                  <a:lnTo>
                    <a:pt x="174" y="222"/>
                  </a:lnTo>
                  <a:lnTo>
                    <a:pt x="180" y="213"/>
                  </a:lnTo>
                  <a:lnTo>
                    <a:pt x="185" y="201"/>
                  </a:lnTo>
                  <a:lnTo>
                    <a:pt x="190" y="190"/>
                  </a:lnTo>
                  <a:lnTo>
                    <a:pt x="193" y="177"/>
                  </a:lnTo>
                  <a:lnTo>
                    <a:pt x="195" y="164"/>
                  </a:lnTo>
                  <a:lnTo>
                    <a:pt x="196" y="151"/>
                  </a:lnTo>
                  <a:lnTo>
                    <a:pt x="196" y="136"/>
                  </a:lnTo>
                  <a:lnTo>
                    <a:pt x="196" y="122"/>
                  </a:lnTo>
                  <a:lnTo>
                    <a:pt x="195" y="109"/>
                  </a:lnTo>
                  <a:lnTo>
                    <a:pt x="193" y="96"/>
                  </a:lnTo>
                  <a:lnTo>
                    <a:pt x="190" y="83"/>
                  </a:lnTo>
                  <a:lnTo>
                    <a:pt x="185" y="71"/>
                  </a:lnTo>
                  <a:lnTo>
                    <a:pt x="180" y="60"/>
                  </a:lnTo>
                  <a:lnTo>
                    <a:pt x="174" y="50"/>
                  </a:lnTo>
                  <a:lnTo>
                    <a:pt x="169" y="40"/>
                  </a:lnTo>
                  <a:lnTo>
                    <a:pt x="161" y="31"/>
                  </a:lnTo>
                  <a:lnTo>
                    <a:pt x="154" y="23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8" y="6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9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35E4E836-94F8-4F8C-805B-C1C6A951D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7400" y="2878472"/>
              <a:ext cx="194600" cy="243153"/>
            </a:xfrm>
            <a:custGeom>
              <a:avLst/>
              <a:gdLst>
                <a:gd name="T0" fmla="*/ 0 w 100"/>
                <a:gd name="T1" fmla="*/ 0 h 199"/>
                <a:gd name="T2" fmla="*/ 0 w 100"/>
                <a:gd name="T3" fmla="*/ 0 h 199"/>
                <a:gd name="T4" fmla="*/ 0 w 100"/>
                <a:gd name="T5" fmla="*/ 0 h 199"/>
                <a:gd name="T6" fmla="*/ 0 w 100"/>
                <a:gd name="T7" fmla="*/ 0 h 199"/>
                <a:gd name="T8" fmla="*/ 0 w 100"/>
                <a:gd name="T9" fmla="*/ 0 h 199"/>
                <a:gd name="T10" fmla="*/ 0 w 100"/>
                <a:gd name="T11" fmla="*/ 0 h 199"/>
                <a:gd name="T12" fmla="*/ 0 w 100"/>
                <a:gd name="T13" fmla="*/ 0 h 199"/>
                <a:gd name="T14" fmla="*/ 0 w 100"/>
                <a:gd name="T15" fmla="*/ 0 h 199"/>
                <a:gd name="T16" fmla="*/ 0 w 100"/>
                <a:gd name="T17" fmla="*/ 0 h 199"/>
                <a:gd name="T18" fmla="*/ 0 w 100"/>
                <a:gd name="T19" fmla="*/ 0 h 199"/>
                <a:gd name="T20" fmla="*/ 0 w 100"/>
                <a:gd name="T21" fmla="*/ 0 h 199"/>
                <a:gd name="T22" fmla="*/ 0 w 100"/>
                <a:gd name="T23" fmla="*/ 0 h 199"/>
                <a:gd name="T24" fmla="*/ 0 w 100"/>
                <a:gd name="T25" fmla="*/ 0 h 199"/>
                <a:gd name="T26" fmla="*/ 0 w 100"/>
                <a:gd name="T27" fmla="*/ 0 h 199"/>
                <a:gd name="T28" fmla="*/ 0 w 100"/>
                <a:gd name="T29" fmla="*/ 0 h 199"/>
                <a:gd name="T30" fmla="*/ 0 w 100"/>
                <a:gd name="T31" fmla="*/ 0 h 199"/>
                <a:gd name="T32" fmla="*/ 0 w 100"/>
                <a:gd name="T33" fmla="*/ 0 h 199"/>
                <a:gd name="T34" fmla="*/ 0 w 100"/>
                <a:gd name="T35" fmla="*/ 0 h 199"/>
                <a:gd name="T36" fmla="*/ 0 w 100"/>
                <a:gd name="T37" fmla="*/ 0 h 199"/>
                <a:gd name="T38" fmla="*/ 0 w 100"/>
                <a:gd name="T39" fmla="*/ 0 h 199"/>
                <a:gd name="T40" fmla="*/ 0 w 100"/>
                <a:gd name="T41" fmla="*/ 0 h 199"/>
                <a:gd name="T42" fmla="*/ 0 w 100"/>
                <a:gd name="T43" fmla="*/ 0 h 199"/>
                <a:gd name="T44" fmla="*/ 0 w 100"/>
                <a:gd name="T45" fmla="*/ 0 h 199"/>
                <a:gd name="T46" fmla="*/ 0 w 100"/>
                <a:gd name="T47" fmla="*/ 0 h 199"/>
                <a:gd name="T48" fmla="*/ 0 w 100"/>
                <a:gd name="T49" fmla="*/ 0 h 199"/>
                <a:gd name="T50" fmla="*/ 0 w 100"/>
                <a:gd name="T51" fmla="*/ 0 h 199"/>
                <a:gd name="T52" fmla="*/ 0 w 100"/>
                <a:gd name="T53" fmla="*/ 0 h 199"/>
                <a:gd name="T54" fmla="*/ 0 w 100"/>
                <a:gd name="T55" fmla="*/ 0 h 199"/>
                <a:gd name="T56" fmla="*/ 0 w 100"/>
                <a:gd name="T57" fmla="*/ 0 h 199"/>
                <a:gd name="T58" fmla="*/ 0 w 100"/>
                <a:gd name="T59" fmla="*/ 0 h 199"/>
                <a:gd name="T60" fmla="*/ 0 w 100"/>
                <a:gd name="T61" fmla="*/ 0 h 199"/>
                <a:gd name="T62" fmla="*/ 0 w 100"/>
                <a:gd name="T63" fmla="*/ 0 h 199"/>
                <a:gd name="T64" fmla="*/ 0 w 100"/>
                <a:gd name="T65" fmla="*/ 0 h 199"/>
                <a:gd name="T66" fmla="*/ 0 w 100"/>
                <a:gd name="T67" fmla="*/ 0 h 199"/>
                <a:gd name="T68" fmla="*/ 0 w 100"/>
                <a:gd name="T69" fmla="*/ 0 h 199"/>
                <a:gd name="T70" fmla="*/ 0 w 100"/>
                <a:gd name="T71" fmla="*/ 0 h 199"/>
                <a:gd name="T72" fmla="*/ 0 w 100"/>
                <a:gd name="T73" fmla="*/ 0 h 199"/>
                <a:gd name="T74" fmla="*/ 0 w 100"/>
                <a:gd name="T75" fmla="*/ 0 h 199"/>
                <a:gd name="T76" fmla="*/ 0 w 100"/>
                <a:gd name="T77" fmla="*/ 0 h 199"/>
                <a:gd name="T78" fmla="*/ 0 w 100"/>
                <a:gd name="T79" fmla="*/ 0 h 199"/>
                <a:gd name="T80" fmla="*/ 0 w 100"/>
                <a:gd name="T81" fmla="*/ 0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" h="199">
                  <a:moveTo>
                    <a:pt x="49" y="0"/>
                  </a:moveTo>
                  <a:lnTo>
                    <a:pt x="44" y="0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30" y="8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8" y="44"/>
                  </a:lnTo>
                  <a:lnTo>
                    <a:pt x="4" y="60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0" y="120"/>
                  </a:lnTo>
                  <a:lnTo>
                    <a:pt x="4" y="138"/>
                  </a:lnTo>
                  <a:lnTo>
                    <a:pt x="8" y="155"/>
                  </a:lnTo>
                  <a:lnTo>
                    <a:pt x="15" y="169"/>
                  </a:lnTo>
                  <a:lnTo>
                    <a:pt x="21" y="182"/>
                  </a:lnTo>
                  <a:lnTo>
                    <a:pt x="30" y="190"/>
                  </a:lnTo>
                  <a:lnTo>
                    <a:pt x="34" y="195"/>
                  </a:lnTo>
                  <a:lnTo>
                    <a:pt x="39" y="197"/>
                  </a:lnTo>
                  <a:lnTo>
                    <a:pt x="44" y="198"/>
                  </a:lnTo>
                  <a:lnTo>
                    <a:pt x="49" y="198"/>
                  </a:lnTo>
                  <a:lnTo>
                    <a:pt x="54" y="198"/>
                  </a:lnTo>
                  <a:lnTo>
                    <a:pt x="60" y="197"/>
                  </a:lnTo>
                  <a:lnTo>
                    <a:pt x="64" y="195"/>
                  </a:lnTo>
                  <a:lnTo>
                    <a:pt x="69" y="190"/>
                  </a:lnTo>
                  <a:lnTo>
                    <a:pt x="78" y="182"/>
                  </a:lnTo>
                  <a:lnTo>
                    <a:pt x="85" y="169"/>
                  </a:lnTo>
                  <a:lnTo>
                    <a:pt x="91" y="155"/>
                  </a:lnTo>
                  <a:lnTo>
                    <a:pt x="96" y="138"/>
                  </a:lnTo>
                  <a:lnTo>
                    <a:pt x="99" y="120"/>
                  </a:lnTo>
                  <a:lnTo>
                    <a:pt x="99" y="99"/>
                  </a:lnTo>
                  <a:lnTo>
                    <a:pt x="99" y="80"/>
                  </a:lnTo>
                  <a:lnTo>
                    <a:pt x="96" y="60"/>
                  </a:lnTo>
                  <a:lnTo>
                    <a:pt x="91" y="44"/>
                  </a:lnTo>
                  <a:lnTo>
                    <a:pt x="85" y="29"/>
                  </a:lnTo>
                  <a:lnTo>
                    <a:pt x="78" y="16"/>
                  </a:lnTo>
                  <a:lnTo>
                    <a:pt x="69" y="8"/>
                  </a:lnTo>
                  <a:lnTo>
                    <a:pt x="64" y="5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9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7C9BACF3-23CF-468B-8618-977C6F7D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279" y="2874051"/>
              <a:ext cx="102421" cy="128208"/>
            </a:xfrm>
            <a:custGeom>
              <a:avLst/>
              <a:gdLst>
                <a:gd name="T0" fmla="*/ 0 w 55"/>
                <a:gd name="T1" fmla="*/ 0 h 105"/>
                <a:gd name="T2" fmla="*/ 0 w 55"/>
                <a:gd name="T3" fmla="*/ 0 h 105"/>
                <a:gd name="T4" fmla="*/ 0 w 55"/>
                <a:gd name="T5" fmla="*/ 0 h 105"/>
                <a:gd name="T6" fmla="*/ 0 w 55"/>
                <a:gd name="T7" fmla="*/ 0 h 105"/>
                <a:gd name="T8" fmla="*/ 0 w 55"/>
                <a:gd name="T9" fmla="*/ 0 h 105"/>
                <a:gd name="T10" fmla="*/ 0 w 55"/>
                <a:gd name="T11" fmla="*/ 0 h 105"/>
                <a:gd name="T12" fmla="*/ 0 w 55"/>
                <a:gd name="T13" fmla="*/ 0 h 105"/>
                <a:gd name="T14" fmla="*/ 0 w 55"/>
                <a:gd name="T15" fmla="*/ 0 h 105"/>
                <a:gd name="T16" fmla="*/ 0 w 55"/>
                <a:gd name="T17" fmla="*/ 0 h 105"/>
                <a:gd name="T18" fmla="*/ 0 w 55"/>
                <a:gd name="T19" fmla="*/ 0 h 105"/>
                <a:gd name="T20" fmla="*/ 0 w 55"/>
                <a:gd name="T21" fmla="*/ 0 h 105"/>
                <a:gd name="T22" fmla="*/ 0 w 55"/>
                <a:gd name="T23" fmla="*/ 0 h 105"/>
                <a:gd name="T24" fmla="*/ 0 w 55"/>
                <a:gd name="T25" fmla="*/ 0 h 105"/>
                <a:gd name="T26" fmla="*/ 0 w 55"/>
                <a:gd name="T27" fmla="*/ 0 h 105"/>
                <a:gd name="T28" fmla="*/ 0 w 55"/>
                <a:gd name="T29" fmla="*/ 0 h 105"/>
                <a:gd name="T30" fmla="*/ 0 w 55"/>
                <a:gd name="T31" fmla="*/ 0 h 105"/>
                <a:gd name="T32" fmla="*/ 0 w 55"/>
                <a:gd name="T33" fmla="*/ 0 h 105"/>
                <a:gd name="T34" fmla="*/ 0 w 55"/>
                <a:gd name="T35" fmla="*/ 0 h 105"/>
                <a:gd name="T36" fmla="*/ 0 w 55"/>
                <a:gd name="T37" fmla="*/ 0 h 105"/>
                <a:gd name="T38" fmla="*/ 0 w 55"/>
                <a:gd name="T39" fmla="*/ 0 h 105"/>
                <a:gd name="T40" fmla="*/ 0 w 55"/>
                <a:gd name="T41" fmla="*/ 0 h 105"/>
                <a:gd name="T42" fmla="*/ 0 w 55"/>
                <a:gd name="T43" fmla="*/ 0 h 105"/>
                <a:gd name="T44" fmla="*/ 0 w 55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105">
                  <a:moveTo>
                    <a:pt x="9" y="104"/>
                  </a:moveTo>
                  <a:lnTo>
                    <a:pt x="10" y="85"/>
                  </a:lnTo>
                  <a:lnTo>
                    <a:pt x="13" y="67"/>
                  </a:lnTo>
                  <a:lnTo>
                    <a:pt x="18" y="51"/>
                  </a:lnTo>
                  <a:lnTo>
                    <a:pt x="23" y="36"/>
                  </a:lnTo>
                  <a:lnTo>
                    <a:pt x="30" y="25"/>
                  </a:lnTo>
                  <a:lnTo>
                    <a:pt x="38" y="15"/>
                  </a:lnTo>
                  <a:lnTo>
                    <a:pt x="43" y="13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43" y="4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23" y="20"/>
                  </a:lnTo>
                  <a:lnTo>
                    <a:pt x="15" y="33"/>
                  </a:lnTo>
                  <a:lnTo>
                    <a:pt x="10" y="47"/>
                  </a:lnTo>
                  <a:lnTo>
                    <a:pt x="5" y="65"/>
                  </a:lnTo>
                  <a:lnTo>
                    <a:pt x="2" y="85"/>
                  </a:lnTo>
                  <a:lnTo>
                    <a:pt x="0" y="104"/>
                  </a:lnTo>
                  <a:lnTo>
                    <a:pt x="9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BD399F49-6DE1-4ACA-B40E-97E56B1D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279" y="3002259"/>
              <a:ext cx="102421" cy="128208"/>
            </a:xfrm>
            <a:custGeom>
              <a:avLst/>
              <a:gdLst>
                <a:gd name="T0" fmla="*/ 0 w 55"/>
                <a:gd name="T1" fmla="*/ 0 h 105"/>
                <a:gd name="T2" fmla="*/ 0 w 55"/>
                <a:gd name="T3" fmla="*/ 0 h 105"/>
                <a:gd name="T4" fmla="*/ 0 w 55"/>
                <a:gd name="T5" fmla="*/ 0 h 105"/>
                <a:gd name="T6" fmla="*/ 0 w 55"/>
                <a:gd name="T7" fmla="*/ 0 h 105"/>
                <a:gd name="T8" fmla="*/ 0 w 55"/>
                <a:gd name="T9" fmla="*/ 0 h 105"/>
                <a:gd name="T10" fmla="*/ 0 w 55"/>
                <a:gd name="T11" fmla="*/ 0 h 105"/>
                <a:gd name="T12" fmla="*/ 0 w 55"/>
                <a:gd name="T13" fmla="*/ 0 h 105"/>
                <a:gd name="T14" fmla="*/ 0 w 55"/>
                <a:gd name="T15" fmla="*/ 0 h 105"/>
                <a:gd name="T16" fmla="*/ 0 w 55"/>
                <a:gd name="T17" fmla="*/ 0 h 105"/>
                <a:gd name="T18" fmla="*/ 0 w 55"/>
                <a:gd name="T19" fmla="*/ 0 h 105"/>
                <a:gd name="T20" fmla="*/ 0 w 55"/>
                <a:gd name="T21" fmla="*/ 0 h 105"/>
                <a:gd name="T22" fmla="*/ 0 w 55"/>
                <a:gd name="T23" fmla="*/ 0 h 105"/>
                <a:gd name="T24" fmla="*/ 0 w 55"/>
                <a:gd name="T25" fmla="*/ 0 h 105"/>
                <a:gd name="T26" fmla="*/ 0 w 55"/>
                <a:gd name="T27" fmla="*/ 0 h 105"/>
                <a:gd name="T28" fmla="*/ 0 w 55"/>
                <a:gd name="T29" fmla="*/ 0 h 105"/>
                <a:gd name="T30" fmla="*/ 0 w 55"/>
                <a:gd name="T31" fmla="*/ 0 h 105"/>
                <a:gd name="T32" fmla="*/ 0 w 55"/>
                <a:gd name="T33" fmla="*/ 0 h 105"/>
                <a:gd name="T34" fmla="*/ 0 w 55"/>
                <a:gd name="T35" fmla="*/ 0 h 105"/>
                <a:gd name="T36" fmla="*/ 0 w 55"/>
                <a:gd name="T37" fmla="*/ 0 h 105"/>
                <a:gd name="T38" fmla="*/ 0 w 55"/>
                <a:gd name="T39" fmla="*/ 0 h 105"/>
                <a:gd name="T40" fmla="*/ 0 w 55"/>
                <a:gd name="T41" fmla="*/ 0 h 105"/>
                <a:gd name="T42" fmla="*/ 0 w 55"/>
                <a:gd name="T43" fmla="*/ 0 h 105"/>
                <a:gd name="T44" fmla="*/ 0 w 55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105">
                  <a:moveTo>
                    <a:pt x="54" y="96"/>
                  </a:moveTo>
                  <a:lnTo>
                    <a:pt x="51" y="95"/>
                  </a:lnTo>
                  <a:lnTo>
                    <a:pt x="46" y="95"/>
                  </a:lnTo>
                  <a:lnTo>
                    <a:pt x="43" y="91"/>
                  </a:lnTo>
                  <a:lnTo>
                    <a:pt x="38" y="90"/>
                  </a:lnTo>
                  <a:lnTo>
                    <a:pt x="30" y="80"/>
                  </a:lnTo>
                  <a:lnTo>
                    <a:pt x="23" y="69"/>
                  </a:lnTo>
                  <a:lnTo>
                    <a:pt x="18" y="56"/>
                  </a:lnTo>
                  <a:lnTo>
                    <a:pt x="13" y="38"/>
                  </a:lnTo>
                  <a:lnTo>
                    <a:pt x="10" y="20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5" y="41"/>
                  </a:lnTo>
                  <a:lnTo>
                    <a:pt x="10" y="57"/>
                  </a:lnTo>
                  <a:lnTo>
                    <a:pt x="15" y="73"/>
                  </a:lnTo>
                  <a:lnTo>
                    <a:pt x="23" y="85"/>
                  </a:lnTo>
                  <a:lnTo>
                    <a:pt x="33" y="95"/>
                  </a:lnTo>
                  <a:lnTo>
                    <a:pt x="38" y="99"/>
                  </a:lnTo>
                  <a:lnTo>
                    <a:pt x="43" y="101"/>
                  </a:lnTo>
                  <a:lnTo>
                    <a:pt x="49" y="103"/>
                  </a:lnTo>
                  <a:lnTo>
                    <a:pt x="54" y="104"/>
                  </a:lnTo>
                  <a:lnTo>
                    <a:pt x="54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2CECB14A-69E0-41CE-A1F5-0962D604D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700" y="3002259"/>
              <a:ext cx="102421" cy="128208"/>
            </a:xfrm>
            <a:custGeom>
              <a:avLst/>
              <a:gdLst>
                <a:gd name="T0" fmla="*/ 0 w 56"/>
                <a:gd name="T1" fmla="*/ 0 h 105"/>
                <a:gd name="T2" fmla="*/ 0 w 56"/>
                <a:gd name="T3" fmla="*/ 0 h 105"/>
                <a:gd name="T4" fmla="*/ 0 w 56"/>
                <a:gd name="T5" fmla="*/ 0 h 105"/>
                <a:gd name="T6" fmla="*/ 0 w 56"/>
                <a:gd name="T7" fmla="*/ 0 h 105"/>
                <a:gd name="T8" fmla="*/ 0 w 56"/>
                <a:gd name="T9" fmla="*/ 0 h 105"/>
                <a:gd name="T10" fmla="*/ 0 w 56"/>
                <a:gd name="T11" fmla="*/ 0 h 105"/>
                <a:gd name="T12" fmla="*/ 0 w 56"/>
                <a:gd name="T13" fmla="*/ 0 h 105"/>
                <a:gd name="T14" fmla="*/ 0 w 56"/>
                <a:gd name="T15" fmla="*/ 0 h 105"/>
                <a:gd name="T16" fmla="*/ 0 w 56"/>
                <a:gd name="T17" fmla="*/ 0 h 105"/>
                <a:gd name="T18" fmla="*/ 0 w 56"/>
                <a:gd name="T19" fmla="*/ 0 h 105"/>
                <a:gd name="T20" fmla="*/ 0 w 56"/>
                <a:gd name="T21" fmla="*/ 0 h 105"/>
                <a:gd name="T22" fmla="*/ 0 w 56"/>
                <a:gd name="T23" fmla="*/ 0 h 105"/>
                <a:gd name="T24" fmla="*/ 0 w 56"/>
                <a:gd name="T25" fmla="*/ 0 h 105"/>
                <a:gd name="T26" fmla="*/ 0 w 56"/>
                <a:gd name="T27" fmla="*/ 0 h 105"/>
                <a:gd name="T28" fmla="*/ 0 w 56"/>
                <a:gd name="T29" fmla="*/ 0 h 105"/>
                <a:gd name="T30" fmla="*/ 0 w 56"/>
                <a:gd name="T31" fmla="*/ 0 h 105"/>
                <a:gd name="T32" fmla="*/ 0 w 56"/>
                <a:gd name="T33" fmla="*/ 0 h 105"/>
                <a:gd name="T34" fmla="*/ 0 w 56"/>
                <a:gd name="T35" fmla="*/ 0 h 105"/>
                <a:gd name="T36" fmla="*/ 0 w 56"/>
                <a:gd name="T37" fmla="*/ 0 h 105"/>
                <a:gd name="T38" fmla="*/ 0 w 56"/>
                <a:gd name="T39" fmla="*/ 0 h 105"/>
                <a:gd name="T40" fmla="*/ 0 w 56"/>
                <a:gd name="T41" fmla="*/ 0 h 105"/>
                <a:gd name="T42" fmla="*/ 0 w 56"/>
                <a:gd name="T43" fmla="*/ 0 h 105"/>
                <a:gd name="T44" fmla="*/ 0 w 56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05">
                  <a:moveTo>
                    <a:pt x="47" y="0"/>
                  </a:moveTo>
                  <a:lnTo>
                    <a:pt x="46" y="20"/>
                  </a:lnTo>
                  <a:lnTo>
                    <a:pt x="42" y="38"/>
                  </a:lnTo>
                  <a:lnTo>
                    <a:pt x="37" y="56"/>
                  </a:lnTo>
                  <a:lnTo>
                    <a:pt x="33" y="69"/>
                  </a:lnTo>
                  <a:lnTo>
                    <a:pt x="24" y="80"/>
                  </a:lnTo>
                  <a:lnTo>
                    <a:pt x="18" y="90"/>
                  </a:lnTo>
                  <a:lnTo>
                    <a:pt x="13" y="91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3"/>
                  </a:lnTo>
                  <a:lnTo>
                    <a:pt x="13" y="101"/>
                  </a:lnTo>
                  <a:lnTo>
                    <a:pt x="18" y="99"/>
                  </a:lnTo>
                  <a:lnTo>
                    <a:pt x="23" y="95"/>
                  </a:lnTo>
                  <a:lnTo>
                    <a:pt x="33" y="85"/>
                  </a:lnTo>
                  <a:lnTo>
                    <a:pt x="41" y="73"/>
                  </a:lnTo>
                  <a:lnTo>
                    <a:pt x="46" y="57"/>
                  </a:lnTo>
                  <a:lnTo>
                    <a:pt x="50" y="41"/>
                  </a:lnTo>
                  <a:lnTo>
                    <a:pt x="54" y="21"/>
                  </a:lnTo>
                  <a:lnTo>
                    <a:pt x="55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4519EAA3-2C9F-4A2E-8D06-65E29236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700" y="2874051"/>
              <a:ext cx="102421" cy="128208"/>
            </a:xfrm>
            <a:custGeom>
              <a:avLst/>
              <a:gdLst>
                <a:gd name="T0" fmla="*/ 0 w 56"/>
                <a:gd name="T1" fmla="*/ 0 h 105"/>
                <a:gd name="T2" fmla="*/ 0 w 56"/>
                <a:gd name="T3" fmla="*/ 0 h 105"/>
                <a:gd name="T4" fmla="*/ 0 w 56"/>
                <a:gd name="T5" fmla="*/ 0 h 105"/>
                <a:gd name="T6" fmla="*/ 0 w 56"/>
                <a:gd name="T7" fmla="*/ 0 h 105"/>
                <a:gd name="T8" fmla="*/ 0 w 56"/>
                <a:gd name="T9" fmla="*/ 0 h 105"/>
                <a:gd name="T10" fmla="*/ 0 w 56"/>
                <a:gd name="T11" fmla="*/ 0 h 105"/>
                <a:gd name="T12" fmla="*/ 0 w 56"/>
                <a:gd name="T13" fmla="*/ 0 h 105"/>
                <a:gd name="T14" fmla="*/ 0 w 56"/>
                <a:gd name="T15" fmla="*/ 0 h 105"/>
                <a:gd name="T16" fmla="*/ 0 w 56"/>
                <a:gd name="T17" fmla="*/ 0 h 105"/>
                <a:gd name="T18" fmla="*/ 0 w 56"/>
                <a:gd name="T19" fmla="*/ 0 h 105"/>
                <a:gd name="T20" fmla="*/ 0 w 56"/>
                <a:gd name="T21" fmla="*/ 0 h 105"/>
                <a:gd name="T22" fmla="*/ 0 w 56"/>
                <a:gd name="T23" fmla="*/ 0 h 105"/>
                <a:gd name="T24" fmla="*/ 0 w 56"/>
                <a:gd name="T25" fmla="*/ 0 h 105"/>
                <a:gd name="T26" fmla="*/ 0 w 56"/>
                <a:gd name="T27" fmla="*/ 0 h 105"/>
                <a:gd name="T28" fmla="*/ 0 w 56"/>
                <a:gd name="T29" fmla="*/ 0 h 105"/>
                <a:gd name="T30" fmla="*/ 0 w 56"/>
                <a:gd name="T31" fmla="*/ 0 h 105"/>
                <a:gd name="T32" fmla="*/ 0 w 56"/>
                <a:gd name="T33" fmla="*/ 0 h 105"/>
                <a:gd name="T34" fmla="*/ 0 w 56"/>
                <a:gd name="T35" fmla="*/ 0 h 105"/>
                <a:gd name="T36" fmla="*/ 0 w 56"/>
                <a:gd name="T37" fmla="*/ 0 h 105"/>
                <a:gd name="T38" fmla="*/ 0 w 56"/>
                <a:gd name="T39" fmla="*/ 0 h 105"/>
                <a:gd name="T40" fmla="*/ 0 w 56"/>
                <a:gd name="T41" fmla="*/ 0 h 105"/>
                <a:gd name="T42" fmla="*/ 0 w 56"/>
                <a:gd name="T43" fmla="*/ 0 h 105"/>
                <a:gd name="T44" fmla="*/ 0 w 56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05">
                  <a:moveTo>
                    <a:pt x="0" y="8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8" y="15"/>
                  </a:lnTo>
                  <a:lnTo>
                    <a:pt x="24" y="25"/>
                  </a:lnTo>
                  <a:lnTo>
                    <a:pt x="33" y="36"/>
                  </a:lnTo>
                  <a:lnTo>
                    <a:pt x="37" y="51"/>
                  </a:lnTo>
                  <a:lnTo>
                    <a:pt x="42" y="67"/>
                  </a:lnTo>
                  <a:lnTo>
                    <a:pt x="46" y="85"/>
                  </a:lnTo>
                  <a:lnTo>
                    <a:pt x="47" y="104"/>
                  </a:lnTo>
                  <a:lnTo>
                    <a:pt x="55" y="104"/>
                  </a:lnTo>
                  <a:lnTo>
                    <a:pt x="54" y="85"/>
                  </a:lnTo>
                  <a:lnTo>
                    <a:pt x="50" y="65"/>
                  </a:lnTo>
                  <a:lnTo>
                    <a:pt x="46" y="47"/>
                  </a:lnTo>
                  <a:lnTo>
                    <a:pt x="41" y="33"/>
                  </a:lnTo>
                  <a:lnTo>
                    <a:pt x="33" y="20"/>
                  </a:lnTo>
                  <a:lnTo>
                    <a:pt x="23" y="10"/>
                  </a:lnTo>
                  <a:lnTo>
                    <a:pt x="18" y="5"/>
                  </a:lnTo>
                  <a:lnTo>
                    <a:pt x="13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717FDFD7-B9C3-41BF-8790-24E6B51A7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2" y="4005817"/>
              <a:ext cx="373836" cy="335993"/>
            </a:xfrm>
            <a:custGeom>
              <a:avLst/>
              <a:gdLst>
                <a:gd name="T0" fmla="*/ 0 w 197"/>
                <a:gd name="T1" fmla="*/ 0 h 274"/>
                <a:gd name="T2" fmla="*/ 0 w 197"/>
                <a:gd name="T3" fmla="*/ 0 h 274"/>
                <a:gd name="T4" fmla="*/ 0 w 197"/>
                <a:gd name="T5" fmla="*/ 0 h 274"/>
                <a:gd name="T6" fmla="*/ 0 w 197"/>
                <a:gd name="T7" fmla="*/ 0 h 274"/>
                <a:gd name="T8" fmla="*/ 0 w 197"/>
                <a:gd name="T9" fmla="*/ 0 h 274"/>
                <a:gd name="T10" fmla="*/ 0 w 197"/>
                <a:gd name="T11" fmla="*/ 0 h 274"/>
                <a:gd name="T12" fmla="*/ 0 w 197"/>
                <a:gd name="T13" fmla="*/ 0 h 274"/>
                <a:gd name="T14" fmla="*/ 0 w 197"/>
                <a:gd name="T15" fmla="*/ 0 h 274"/>
                <a:gd name="T16" fmla="*/ 0 w 197"/>
                <a:gd name="T17" fmla="*/ 0 h 274"/>
                <a:gd name="T18" fmla="*/ 0 w 197"/>
                <a:gd name="T19" fmla="*/ 0 h 274"/>
                <a:gd name="T20" fmla="*/ 0 w 197"/>
                <a:gd name="T21" fmla="*/ 0 h 274"/>
                <a:gd name="T22" fmla="*/ 0 w 197"/>
                <a:gd name="T23" fmla="*/ 0 h 274"/>
                <a:gd name="T24" fmla="*/ 0 w 197"/>
                <a:gd name="T25" fmla="*/ 0 h 274"/>
                <a:gd name="T26" fmla="*/ 0 w 197"/>
                <a:gd name="T27" fmla="*/ 0 h 274"/>
                <a:gd name="T28" fmla="*/ 0 w 197"/>
                <a:gd name="T29" fmla="*/ 0 h 274"/>
                <a:gd name="T30" fmla="*/ 0 w 197"/>
                <a:gd name="T31" fmla="*/ 0 h 274"/>
                <a:gd name="T32" fmla="*/ 0 w 197"/>
                <a:gd name="T33" fmla="*/ 0 h 274"/>
                <a:gd name="T34" fmla="*/ 0 w 197"/>
                <a:gd name="T35" fmla="*/ 0 h 274"/>
                <a:gd name="T36" fmla="*/ 0 w 197"/>
                <a:gd name="T37" fmla="*/ 0 h 274"/>
                <a:gd name="T38" fmla="*/ 0 w 197"/>
                <a:gd name="T39" fmla="*/ 0 h 274"/>
                <a:gd name="T40" fmla="*/ 0 w 197"/>
                <a:gd name="T41" fmla="*/ 0 h 274"/>
                <a:gd name="T42" fmla="*/ 0 w 197"/>
                <a:gd name="T43" fmla="*/ 0 h 274"/>
                <a:gd name="T44" fmla="*/ 0 w 197"/>
                <a:gd name="T45" fmla="*/ 0 h 274"/>
                <a:gd name="T46" fmla="*/ 0 w 197"/>
                <a:gd name="T47" fmla="*/ 0 h 274"/>
                <a:gd name="T48" fmla="*/ 0 w 197"/>
                <a:gd name="T49" fmla="*/ 0 h 274"/>
                <a:gd name="T50" fmla="*/ 0 w 197"/>
                <a:gd name="T51" fmla="*/ 0 h 274"/>
                <a:gd name="T52" fmla="*/ 0 w 197"/>
                <a:gd name="T53" fmla="*/ 0 h 274"/>
                <a:gd name="T54" fmla="*/ 0 w 197"/>
                <a:gd name="T55" fmla="*/ 0 h 274"/>
                <a:gd name="T56" fmla="*/ 0 w 197"/>
                <a:gd name="T57" fmla="*/ 0 h 274"/>
                <a:gd name="T58" fmla="*/ 0 w 197"/>
                <a:gd name="T59" fmla="*/ 0 h 274"/>
                <a:gd name="T60" fmla="*/ 0 w 197"/>
                <a:gd name="T61" fmla="*/ 0 h 274"/>
                <a:gd name="T62" fmla="*/ 0 w 197"/>
                <a:gd name="T63" fmla="*/ 0 h 2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7" h="274">
                  <a:moveTo>
                    <a:pt x="99" y="0"/>
                  </a:moveTo>
                  <a:lnTo>
                    <a:pt x="89" y="0"/>
                  </a:lnTo>
                  <a:lnTo>
                    <a:pt x="79" y="3"/>
                  </a:lnTo>
                  <a:lnTo>
                    <a:pt x="70" y="6"/>
                  </a:lnTo>
                  <a:lnTo>
                    <a:pt x="60" y="10"/>
                  </a:lnTo>
                  <a:lnTo>
                    <a:pt x="52" y="16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40"/>
                  </a:lnTo>
                  <a:lnTo>
                    <a:pt x="23" y="50"/>
                  </a:lnTo>
                  <a:lnTo>
                    <a:pt x="18" y="60"/>
                  </a:lnTo>
                  <a:lnTo>
                    <a:pt x="13" y="71"/>
                  </a:lnTo>
                  <a:lnTo>
                    <a:pt x="8" y="83"/>
                  </a:lnTo>
                  <a:lnTo>
                    <a:pt x="5" y="96"/>
                  </a:lnTo>
                  <a:lnTo>
                    <a:pt x="3" y="109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51"/>
                  </a:lnTo>
                  <a:lnTo>
                    <a:pt x="3" y="164"/>
                  </a:lnTo>
                  <a:lnTo>
                    <a:pt x="5" y="177"/>
                  </a:lnTo>
                  <a:lnTo>
                    <a:pt x="8" y="190"/>
                  </a:lnTo>
                  <a:lnTo>
                    <a:pt x="13" y="201"/>
                  </a:lnTo>
                  <a:lnTo>
                    <a:pt x="18" y="213"/>
                  </a:lnTo>
                  <a:lnTo>
                    <a:pt x="23" y="222"/>
                  </a:lnTo>
                  <a:lnTo>
                    <a:pt x="29" y="232"/>
                  </a:lnTo>
                  <a:lnTo>
                    <a:pt x="36" y="242"/>
                  </a:lnTo>
                  <a:lnTo>
                    <a:pt x="44" y="250"/>
                  </a:lnTo>
                  <a:lnTo>
                    <a:pt x="52" y="257"/>
                  </a:lnTo>
                  <a:lnTo>
                    <a:pt x="60" y="261"/>
                  </a:lnTo>
                  <a:lnTo>
                    <a:pt x="70" y="266"/>
                  </a:lnTo>
                  <a:lnTo>
                    <a:pt x="79" y="270"/>
                  </a:lnTo>
                  <a:lnTo>
                    <a:pt x="89" y="273"/>
                  </a:lnTo>
                  <a:lnTo>
                    <a:pt x="99" y="273"/>
                  </a:lnTo>
                  <a:lnTo>
                    <a:pt x="109" y="273"/>
                  </a:lnTo>
                  <a:lnTo>
                    <a:pt x="118" y="270"/>
                  </a:lnTo>
                  <a:lnTo>
                    <a:pt x="128" y="266"/>
                  </a:lnTo>
                  <a:lnTo>
                    <a:pt x="136" y="261"/>
                  </a:lnTo>
                  <a:lnTo>
                    <a:pt x="146" y="257"/>
                  </a:lnTo>
                  <a:lnTo>
                    <a:pt x="154" y="250"/>
                  </a:lnTo>
                  <a:lnTo>
                    <a:pt x="161" y="242"/>
                  </a:lnTo>
                  <a:lnTo>
                    <a:pt x="169" y="232"/>
                  </a:lnTo>
                  <a:lnTo>
                    <a:pt x="174" y="222"/>
                  </a:lnTo>
                  <a:lnTo>
                    <a:pt x="180" y="213"/>
                  </a:lnTo>
                  <a:lnTo>
                    <a:pt x="185" y="201"/>
                  </a:lnTo>
                  <a:lnTo>
                    <a:pt x="190" y="190"/>
                  </a:lnTo>
                  <a:lnTo>
                    <a:pt x="193" y="177"/>
                  </a:lnTo>
                  <a:lnTo>
                    <a:pt x="195" y="164"/>
                  </a:lnTo>
                  <a:lnTo>
                    <a:pt x="196" y="151"/>
                  </a:lnTo>
                  <a:lnTo>
                    <a:pt x="196" y="136"/>
                  </a:lnTo>
                  <a:lnTo>
                    <a:pt x="196" y="122"/>
                  </a:lnTo>
                  <a:lnTo>
                    <a:pt x="195" y="109"/>
                  </a:lnTo>
                  <a:lnTo>
                    <a:pt x="193" y="96"/>
                  </a:lnTo>
                  <a:lnTo>
                    <a:pt x="190" y="83"/>
                  </a:lnTo>
                  <a:lnTo>
                    <a:pt x="185" y="71"/>
                  </a:lnTo>
                  <a:lnTo>
                    <a:pt x="180" y="60"/>
                  </a:lnTo>
                  <a:lnTo>
                    <a:pt x="174" y="50"/>
                  </a:lnTo>
                  <a:lnTo>
                    <a:pt x="169" y="40"/>
                  </a:lnTo>
                  <a:lnTo>
                    <a:pt x="161" y="31"/>
                  </a:lnTo>
                  <a:lnTo>
                    <a:pt x="154" y="23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8" y="6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9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AB5ACDFB-EDAB-4846-B6A9-68A2C356B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260" y="4054448"/>
              <a:ext cx="189479" cy="243153"/>
            </a:xfrm>
            <a:custGeom>
              <a:avLst/>
              <a:gdLst>
                <a:gd name="T0" fmla="*/ 0 w 100"/>
                <a:gd name="T1" fmla="*/ 0 h 199"/>
                <a:gd name="T2" fmla="*/ 0 w 100"/>
                <a:gd name="T3" fmla="*/ 0 h 199"/>
                <a:gd name="T4" fmla="*/ 0 w 100"/>
                <a:gd name="T5" fmla="*/ 0 h 199"/>
                <a:gd name="T6" fmla="*/ 0 w 100"/>
                <a:gd name="T7" fmla="*/ 0 h 199"/>
                <a:gd name="T8" fmla="*/ 0 w 100"/>
                <a:gd name="T9" fmla="*/ 0 h 199"/>
                <a:gd name="T10" fmla="*/ 0 w 100"/>
                <a:gd name="T11" fmla="*/ 0 h 199"/>
                <a:gd name="T12" fmla="*/ 0 w 100"/>
                <a:gd name="T13" fmla="*/ 0 h 199"/>
                <a:gd name="T14" fmla="*/ 0 w 100"/>
                <a:gd name="T15" fmla="*/ 0 h 199"/>
                <a:gd name="T16" fmla="*/ 0 w 100"/>
                <a:gd name="T17" fmla="*/ 0 h 199"/>
                <a:gd name="T18" fmla="*/ 0 w 100"/>
                <a:gd name="T19" fmla="*/ 0 h 199"/>
                <a:gd name="T20" fmla="*/ 0 w 100"/>
                <a:gd name="T21" fmla="*/ 0 h 199"/>
                <a:gd name="T22" fmla="*/ 0 w 100"/>
                <a:gd name="T23" fmla="*/ 0 h 199"/>
                <a:gd name="T24" fmla="*/ 0 w 100"/>
                <a:gd name="T25" fmla="*/ 0 h 199"/>
                <a:gd name="T26" fmla="*/ 0 w 100"/>
                <a:gd name="T27" fmla="*/ 0 h 199"/>
                <a:gd name="T28" fmla="*/ 0 w 100"/>
                <a:gd name="T29" fmla="*/ 0 h 199"/>
                <a:gd name="T30" fmla="*/ 0 w 100"/>
                <a:gd name="T31" fmla="*/ 0 h 199"/>
                <a:gd name="T32" fmla="*/ 0 w 100"/>
                <a:gd name="T33" fmla="*/ 0 h 199"/>
                <a:gd name="T34" fmla="*/ 0 w 100"/>
                <a:gd name="T35" fmla="*/ 0 h 199"/>
                <a:gd name="T36" fmla="*/ 0 w 100"/>
                <a:gd name="T37" fmla="*/ 0 h 199"/>
                <a:gd name="T38" fmla="*/ 0 w 100"/>
                <a:gd name="T39" fmla="*/ 0 h 199"/>
                <a:gd name="T40" fmla="*/ 0 w 100"/>
                <a:gd name="T41" fmla="*/ 0 h 199"/>
                <a:gd name="T42" fmla="*/ 0 w 100"/>
                <a:gd name="T43" fmla="*/ 0 h 199"/>
                <a:gd name="T44" fmla="*/ 0 w 100"/>
                <a:gd name="T45" fmla="*/ 0 h 199"/>
                <a:gd name="T46" fmla="*/ 0 w 100"/>
                <a:gd name="T47" fmla="*/ 0 h 199"/>
                <a:gd name="T48" fmla="*/ 0 w 100"/>
                <a:gd name="T49" fmla="*/ 0 h 199"/>
                <a:gd name="T50" fmla="*/ 0 w 100"/>
                <a:gd name="T51" fmla="*/ 0 h 199"/>
                <a:gd name="T52" fmla="*/ 0 w 100"/>
                <a:gd name="T53" fmla="*/ 0 h 199"/>
                <a:gd name="T54" fmla="*/ 0 w 100"/>
                <a:gd name="T55" fmla="*/ 0 h 199"/>
                <a:gd name="T56" fmla="*/ 0 w 100"/>
                <a:gd name="T57" fmla="*/ 0 h 199"/>
                <a:gd name="T58" fmla="*/ 0 w 100"/>
                <a:gd name="T59" fmla="*/ 0 h 199"/>
                <a:gd name="T60" fmla="*/ 0 w 100"/>
                <a:gd name="T61" fmla="*/ 0 h 199"/>
                <a:gd name="T62" fmla="*/ 0 w 100"/>
                <a:gd name="T63" fmla="*/ 0 h 199"/>
                <a:gd name="T64" fmla="*/ 0 w 100"/>
                <a:gd name="T65" fmla="*/ 0 h 199"/>
                <a:gd name="T66" fmla="*/ 0 w 100"/>
                <a:gd name="T67" fmla="*/ 0 h 199"/>
                <a:gd name="T68" fmla="*/ 0 w 100"/>
                <a:gd name="T69" fmla="*/ 0 h 199"/>
                <a:gd name="T70" fmla="*/ 0 w 100"/>
                <a:gd name="T71" fmla="*/ 0 h 199"/>
                <a:gd name="T72" fmla="*/ 0 w 100"/>
                <a:gd name="T73" fmla="*/ 0 h 199"/>
                <a:gd name="T74" fmla="*/ 0 w 100"/>
                <a:gd name="T75" fmla="*/ 0 h 199"/>
                <a:gd name="T76" fmla="*/ 0 w 100"/>
                <a:gd name="T77" fmla="*/ 0 h 199"/>
                <a:gd name="T78" fmla="*/ 0 w 100"/>
                <a:gd name="T79" fmla="*/ 0 h 199"/>
                <a:gd name="T80" fmla="*/ 0 w 100"/>
                <a:gd name="T81" fmla="*/ 0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" h="199">
                  <a:moveTo>
                    <a:pt x="49" y="0"/>
                  </a:moveTo>
                  <a:lnTo>
                    <a:pt x="44" y="0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30" y="8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8" y="44"/>
                  </a:lnTo>
                  <a:lnTo>
                    <a:pt x="4" y="60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0" y="120"/>
                  </a:lnTo>
                  <a:lnTo>
                    <a:pt x="4" y="138"/>
                  </a:lnTo>
                  <a:lnTo>
                    <a:pt x="8" y="155"/>
                  </a:lnTo>
                  <a:lnTo>
                    <a:pt x="15" y="169"/>
                  </a:lnTo>
                  <a:lnTo>
                    <a:pt x="21" y="182"/>
                  </a:lnTo>
                  <a:lnTo>
                    <a:pt x="30" y="190"/>
                  </a:lnTo>
                  <a:lnTo>
                    <a:pt x="34" y="195"/>
                  </a:lnTo>
                  <a:lnTo>
                    <a:pt x="39" y="197"/>
                  </a:lnTo>
                  <a:lnTo>
                    <a:pt x="44" y="198"/>
                  </a:lnTo>
                  <a:lnTo>
                    <a:pt x="49" y="198"/>
                  </a:lnTo>
                  <a:lnTo>
                    <a:pt x="54" y="198"/>
                  </a:lnTo>
                  <a:lnTo>
                    <a:pt x="60" y="197"/>
                  </a:lnTo>
                  <a:lnTo>
                    <a:pt x="64" y="195"/>
                  </a:lnTo>
                  <a:lnTo>
                    <a:pt x="69" y="190"/>
                  </a:lnTo>
                  <a:lnTo>
                    <a:pt x="78" y="182"/>
                  </a:lnTo>
                  <a:lnTo>
                    <a:pt x="85" y="169"/>
                  </a:lnTo>
                  <a:lnTo>
                    <a:pt x="91" y="155"/>
                  </a:lnTo>
                  <a:lnTo>
                    <a:pt x="96" y="138"/>
                  </a:lnTo>
                  <a:lnTo>
                    <a:pt x="99" y="120"/>
                  </a:lnTo>
                  <a:lnTo>
                    <a:pt x="99" y="99"/>
                  </a:lnTo>
                  <a:lnTo>
                    <a:pt x="99" y="80"/>
                  </a:lnTo>
                  <a:lnTo>
                    <a:pt x="96" y="60"/>
                  </a:lnTo>
                  <a:lnTo>
                    <a:pt x="91" y="44"/>
                  </a:lnTo>
                  <a:lnTo>
                    <a:pt x="85" y="29"/>
                  </a:lnTo>
                  <a:lnTo>
                    <a:pt x="78" y="16"/>
                  </a:lnTo>
                  <a:lnTo>
                    <a:pt x="69" y="8"/>
                  </a:lnTo>
                  <a:lnTo>
                    <a:pt x="64" y="5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9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9340E859-783E-4803-8D64-471D722C7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018" y="4045606"/>
              <a:ext cx="102421" cy="128208"/>
            </a:xfrm>
            <a:custGeom>
              <a:avLst/>
              <a:gdLst>
                <a:gd name="T0" fmla="*/ 0 w 55"/>
                <a:gd name="T1" fmla="*/ 0 h 105"/>
                <a:gd name="T2" fmla="*/ 0 w 55"/>
                <a:gd name="T3" fmla="*/ 0 h 105"/>
                <a:gd name="T4" fmla="*/ 0 w 55"/>
                <a:gd name="T5" fmla="*/ 0 h 105"/>
                <a:gd name="T6" fmla="*/ 0 w 55"/>
                <a:gd name="T7" fmla="*/ 0 h 105"/>
                <a:gd name="T8" fmla="*/ 0 w 55"/>
                <a:gd name="T9" fmla="*/ 0 h 105"/>
                <a:gd name="T10" fmla="*/ 0 w 55"/>
                <a:gd name="T11" fmla="*/ 0 h 105"/>
                <a:gd name="T12" fmla="*/ 0 w 55"/>
                <a:gd name="T13" fmla="*/ 0 h 105"/>
                <a:gd name="T14" fmla="*/ 0 w 55"/>
                <a:gd name="T15" fmla="*/ 0 h 105"/>
                <a:gd name="T16" fmla="*/ 0 w 55"/>
                <a:gd name="T17" fmla="*/ 0 h 105"/>
                <a:gd name="T18" fmla="*/ 0 w 55"/>
                <a:gd name="T19" fmla="*/ 0 h 105"/>
                <a:gd name="T20" fmla="*/ 0 w 55"/>
                <a:gd name="T21" fmla="*/ 0 h 105"/>
                <a:gd name="T22" fmla="*/ 0 w 55"/>
                <a:gd name="T23" fmla="*/ 0 h 105"/>
                <a:gd name="T24" fmla="*/ 0 w 55"/>
                <a:gd name="T25" fmla="*/ 0 h 105"/>
                <a:gd name="T26" fmla="*/ 0 w 55"/>
                <a:gd name="T27" fmla="*/ 0 h 105"/>
                <a:gd name="T28" fmla="*/ 0 w 55"/>
                <a:gd name="T29" fmla="*/ 0 h 105"/>
                <a:gd name="T30" fmla="*/ 0 w 55"/>
                <a:gd name="T31" fmla="*/ 0 h 105"/>
                <a:gd name="T32" fmla="*/ 0 w 55"/>
                <a:gd name="T33" fmla="*/ 0 h 105"/>
                <a:gd name="T34" fmla="*/ 0 w 55"/>
                <a:gd name="T35" fmla="*/ 0 h 105"/>
                <a:gd name="T36" fmla="*/ 0 w 55"/>
                <a:gd name="T37" fmla="*/ 0 h 105"/>
                <a:gd name="T38" fmla="*/ 0 w 55"/>
                <a:gd name="T39" fmla="*/ 0 h 105"/>
                <a:gd name="T40" fmla="*/ 0 w 55"/>
                <a:gd name="T41" fmla="*/ 0 h 105"/>
                <a:gd name="T42" fmla="*/ 0 w 55"/>
                <a:gd name="T43" fmla="*/ 0 h 105"/>
                <a:gd name="T44" fmla="*/ 0 w 55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105">
                  <a:moveTo>
                    <a:pt x="9" y="104"/>
                  </a:moveTo>
                  <a:lnTo>
                    <a:pt x="10" y="85"/>
                  </a:lnTo>
                  <a:lnTo>
                    <a:pt x="13" y="67"/>
                  </a:lnTo>
                  <a:lnTo>
                    <a:pt x="18" y="51"/>
                  </a:lnTo>
                  <a:lnTo>
                    <a:pt x="23" y="36"/>
                  </a:lnTo>
                  <a:lnTo>
                    <a:pt x="30" y="25"/>
                  </a:lnTo>
                  <a:lnTo>
                    <a:pt x="38" y="15"/>
                  </a:lnTo>
                  <a:lnTo>
                    <a:pt x="43" y="13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43" y="4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23" y="20"/>
                  </a:lnTo>
                  <a:lnTo>
                    <a:pt x="15" y="33"/>
                  </a:lnTo>
                  <a:lnTo>
                    <a:pt x="10" y="47"/>
                  </a:lnTo>
                  <a:lnTo>
                    <a:pt x="5" y="65"/>
                  </a:lnTo>
                  <a:lnTo>
                    <a:pt x="2" y="85"/>
                  </a:lnTo>
                  <a:lnTo>
                    <a:pt x="0" y="104"/>
                  </a:lnTo>
                  <a:lnTo>
                    <a:pt x="9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347C2877-468C-4538-921B-A2D30713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018" y="4173813"/>
              <a:ext cx="102421" cy="128208"/>
            </a:xfrm>
            <a:custGeom>
              <a:avLst/>
              <a:gdLst>
                <a:gd name="T0" fmla="*/ 0 w 55"/>
                <a:gd name="T1" fmla="*/ 0 h 105"/>
                <a:gd name="T2" fmla="*/ 0 w 55"/>
                <a:gd name="T3" fmla="*/ 0 h 105"/>
                <a:gd name="T4" fmla="*/ 0 w 55"/>
                <a:gd name="T5" fmla="*/ 0 h 105"/>
                <a:gd name="T6" fmla="*/ 0 w 55"/>
                <a:gd name="T7" fmla="*/ 0 h 105"/>
                <a:gd name="T8" fmla="*/ 0 w 55"/>
                <a:gd name="T9" fmla="*/ 0 h 105"/>
                <a:gd name="T10" fmla="*/ 0 w 55"/>
                <a:gd name="T11" fmla="*/ 0 h 105"/>
                <a:gd name="T12" fmla="*/ 0 w 55"/>
                <a:gd name="T13" fmla="*/ 0 h 105"/>
                <a:gd name="T14" fmla="*/ 0 w 55"/>
                <a:gd name="T15" fmla="*/ 0 h 105"/>
                <a:gd name="T16" fmla="*/ 0 w 55"/>
                <a:gd name="T17" fmla="*/ 0 h 105"/>
                <a:gd name="T18" fmla="*/ 0 w 55"/>
                <a:gd name="T19" fmla="*/ 0 h 105"/>
                <a:gd name="T20" fmla="*/ 0 w 55"/>
                <a:gd name="T21" fmla="*/ 0 h 105"/>
                <a:gd name="T22" fmla="*/ 0 w 55"/>
                <a:gd name="T23" fmla="*/ 0 h 105"/>
                <a:gd name="T24" fmla="*/ 0 w 55"/>
                <a:gd name="T25" fmla="*/ 0 h 105"/>
                <a:gd name="T26" fmla="*/ 0 w 55"/>
                <a:gd name="T27" fmla="*/ 0 h 105"/>
                <a:gd name="T28" fmla="*/ 0 w 55"/>
                <a:gd name="T29" fmla="*/ 0 h 105"/>
                <a:gd name="T30" fmla="*/ 0 w 55"/>
                <a:gd name="T31" fmla="*/ 0 h 105"/>
                <a:gd name="T32" fmla="*/ 0 w 55"/>
                <a:gd name="T33" fmla="*/ 0 h 105"/>
                <a:gd name="T34" fmla="*/ 0 w 55"/>
                <a:gd name="T35" fmla="*/ 0 h 105"/>
                <a:gd name="T36" fmla="*/ 0 w 55"/>
                <a:gd name="T37" fmla="*/ 0 h 105"/>
                <a:gd name="T38" fmla="*/ 0 w 55"/>
                <a:gd name="T39" fmla="*/ 0 h 105"/>
                <a:gd name="T40" fmla="*/ 0 w 55"/>
                <a:gd name="T41" fmla="*/ 0 h 105"/>
                <a:gd name="T42" fmla="*/ 0 w 55"/>
                <a:gd name="T43" fmla="*/ 0 h 105"/>
                <a:gd name="T44" fmla="*/ 0 w 55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105">
                  <a:moveTo>
                    <a:pt x="54" y="96"/>
                  </a:moveTo>
                  <a:lnTo>
                    <a:pt x="51" y="95"/>
                  </a:lnTo>
                  <a:lnTo>
                    <a:pt x="46" y="95"/>
                  </a:lnTo>
                  <a:lnTo>
                    <a:pt x="43" y="91"/>
                  </a:lnTo>
                  <a:lnTo>
                    <a:pt x="38" y="90"/>
                  </a:lnTo>
                  <a:lnTo>
                    <a:pt x="30" y="80"/>
                  </a:lnTo>
                  <a:lnTo>
                    <a:pt x="23" y="69"/>
                  </a:lnTo>
                  <a:lnTo>
                    <a:pt x="18" y="56"/>
                  </a:lnTo>
                  <a:lnTo>
                    <a:pt x="13" y="38"/>
                  </a:lnTo>
                  <a:lnTo>
                    <a:pt x="10" y="20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5" y="41"/>
                  </a:lnTo>
                  <a:lnTo>
                    <a:pt x="10" y="57"/>
                  </a:lnTo>
                  <a:lnTo>
                    <a:pt x="15" y="73"/>
                  </a:lnTo>
                  <a:lnTo>
                    <a:pt x="23" y="85"/>
                  </a:lnTo>
                  <a:lnTo>
                    <a:pt x="33" y="95"/>
                  </a:lnTo>
                  <a:lnTo>
                    <a:pt x="38" y="99"/>
                  </a:lnTo>
                  <a:lnTo>
                    <a:pt x="43" y="101"/>
                  </a:lnTo>
                  <a:lnTo>
                    <a:pt x="49" y="103"/>
                  </a:lnTo>
                  <a:lnTo>
                    <a:pt x="54" y="104"/>
                  </a:lnTo>
                  <a:lnTo>
                    <a:pt x="54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C8AE2CBA-DC6B-46D3-BB8D-6B7447989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439" y="4173813"/>
              <a:ext cx="107542" cy="128208"/>
            </a:xfrm>
            <a:custGeom>
              <a:avLst/>
              <a:gdLst>
                <a:gd name="T0" fmla="*/ 0 w 56"/>
                <a:gd name="T1" fmla="*/ 0 h 105"/>
                <a:gd name="T2" fmla="*/ 0 w 56"/>
                <a:gd name="T3" fmla="*/ 0 h 105"/>
                <a:gd name="T4" fmla="*/ 0 w 56"/>
                <a:gd name="T5" fmla="*/ 0 h 105"/>
                <a:gd name="T6" fmla="*/ 0 w 56"/>
                <a:gd name="T7" fmla="*/ 0 h 105"/>
                <a:gd name="T8" fmla="*/ 0 w 56"/>
                <a:gd name="T9" fmla="*/ 0 h 105"/>
                <a:gd name="T10" fmla="*/ 0 w 56"/>
                <a:gd name="T11" fmla="*/ 0 h 105"/>
                <a:gd name="T12" fmla="*/ 0 w 56"/>
                <a:gd name="T13" fmla="*/ 0 h 105"/>
                <a:gd name="T14" fmla="*/ 0 w 56"/>
                <a:gd name="T15" fmla="*/ 0 h 105"/>
                <a:gd name="T16" fmla="*/ 0 w 56"/>
                <a:gd name="T17" fmla="*/ 0 h 105"/>
                <a:gd name="T18" fmla="*/ 0 w 56"/>
                <a:gd name="T19" fmla="*/ 0 h 105"/>
                <a:gd name="T20" fmla="*/ 0 w 56"/>
                <a:gd name="T21" fmla="*/ 0 h 105"/>
                <a:gd name="T22" fmla="*/ 0 w 56"/>
                <a:gd name="T23" fmla="*/ 0 h 105"/>
                <a:gd name="T24" fmla="*/ 0 w 56"/>
                <a:gd name="T25" fmla="*/ 0 h 105"/>
                <a:gd name="T26" fmla="*/ 0 w 56"/>
                <a:gd name="T27" fmla="*/ 0 h 105"/>
                <a:gd name="T28" fmla="*/ 0 w 56"/>
                <a:gd name="T29" fmla="*/ 0 h 105"/>
                <a:gd name="T30" fmla="*/ 0 w 56"/>
                <a:gd name="T31" fmla="*/ 0 h 105"/>
                <a:gd name="T32" fmla="*/ 0 w 56"/>
                <a:gd name="T33" fmla="*/ 0 h 105"/>
                <a:gd name="T34" fmla="*/ 0 w 56"/>
                <a:gd name="T35" fmla="*/ 0 h 105"/>
                <a:gd name="T36" fmla="*/ 0 w 56"/>
                <a:gd name="T37" fmla="*/ 0 h 105"/>
                <a:gd name="T38" fmla="*/ 0 w 56"/>
                <a:gd name="T39" fmla="*/ 0 h 105"/>
                <a:gd name="T40" fmla="*/ 0 w 56"/>
                <a:gd name="T41" fmla="*/ 0 h 105"/>
                <a:gd name="T42" fmla="*/ 0 w 56"/>
                <a:gd name="T43" fmla="*/ 0 h 105"/>
                <a:gd name="T44" fmla="*/ 0 w 56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05">
                  <a:moveTo>
                    <a:pt x="47" y="0"/>
                  </a:moveTo>
                  <a:lnTo>
                    <a:pt x="46" y="20"/>
                  </a:lnTo>
                  <a:lnTo>
                    <a:pt x="42" y="38"/>
                  </a:lnTo>
                  <a:lnTo>
                    <a:pt x="37" y="56"/>
                  </a:lnTo>
                  <a:lnTo>
                    <a:pt x="33" y="69"/>
                  </a:lnTo>
                  <a:lnTo>
                    <a:pt x="24" y="80"/>
                  </a:lnTo>
                  <a:lnTo>
                    <a:pt x="18" y="90"/>
                  </a:lnTo>
                  <a:lnTo>
                    <a:pt x="13" y="91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3"/>
                  </a:lnTo>
                  <a:lnTo>
                    <a:pt x="13" y="101"/>
                  </a:lnTo>
                  <a:lnTo>
                    <a:pt x="18" y="99"/>
                  </a:lnTo>
                  <a:lnTo>
                    <a:pt x="23" y="95"/>
                  </a:lnTo>
                  <a:lnTo>
                    <a:pt x="33" y="85"/>
                  </a:lnTo>
                  <a:lnTo>
                    <a:pt x="41" y="73"/>
                  </a:lnTo>
                  <a:lnTo>
                    <a:pt x="46" y="57"/>
                  </a:lnTo>
                  <a:lnTo>
                    <a:pt x="50" y="41"/>
                  </a:lnTo>
                  <a:lnTo>
                    <a:pt x="54" y="21"/>
                  </a:lnTo>
                  <a:lnTo>
                    <a:pt x="55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35D5103-322E-4574-981D-341D28027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439" y="4045606"/>
              <a:ext cx="107542" cy="128208"/>
            </a:xfrm>
            <a:custGeom>
              <a:avLst/>
              <a:gdLst>
                <a:gd name="T0" fmla="*/ 0 w 56"/>
                <a:gd name="T1" fmla="*/ 0 h 105"/>
                <a:gd name="T2" fmla="*/ 0 w 56"/>
                <a:gd name="T3" fmla="*/ 0 h 105"/>
                <a:gd name="T4" fmla="*/ 0 w 56"/>
                <a:gd name="T5" fmla="*/ 0 h 105"/>
                <a:gd name="T6" fmla="*/ 0 w 56"/>
                <a:gd name="T7" fmla="*/ 0 h 105"/>
                <a:gd name="T8" fmla="*/ 0 w 56"/>
                <a:gd name="T9" fmla="*/ 0 h 105"/>
                <a:gd name="T10" fmla="*/ 0 w 56"/>
                <a:gd name="T11" fmla="*/ 0 h 105"/>
                <a:gd name="T12" fmla="*/ 0 w 56"/>
                <a:gd name="T13" fmla="*/ 0 h 105"/>
                <a:gd name="T14" fmla="*/ 0 w 56"/>
                <a:gd name="T15" fmla="*/ 0 h 105"/>
                <a:gd name="T16" fmla="*/ 0 w 56"/>
                <a:gd name="T17" fmla="*/ 0 h 105"/>
                <a:gd name="T18" fmla="*/ 0 w 56"/>
                <a:gd name="T19" fmla="*/ 0 h 105"/>
                <a:gd name="T20" fmla="*/ 0 w 56"/>
                <a:gd name="T21" fmla="*/ 0 h 105"/>
                <a:gd name="T22" fmla="*/ 0 w 56"/>
                <a:gd name="T23" fmla="*/ 0 h 105"/>
                <a:gd name="T24" fmla="*/ 0 w 56"/>
                <a:gd name="T25" fmla="*/ 0 h 105"/>
                <a:gd name="T26" fmla="*/ 0 w 56"/>
                <a:gd name="T27" fmla="*/ 0 h 105"/>
                <a:gd name="T28" fmla="*/ 0 w 56"/>
                <a:gd name="T29" fmla="*/ 0 h 105"/>
                <a:gd name="T30" fmla="*/ 0 w 56"/>
                <a:gd name="T31" fmla="*/ 0 h 105"/>
                <a:gd name="T32" fmla="*/ 0 w 56"/>
                <a:gd name="T33" fmla="*/ 0 h 105"/>
                <a:gd name="T34" fmla="*/ 0 w 56"/>
                <a:gd name="T35" fmla="*/ 0 h 105"/>
                <a:gd name="T36" fmla="*/ 0 w 56"/>
                <a:gd name="T37" fmla="*/ 0 h 105"/>
                <a:gd name="T38" fmla="*/ 0 w 56"/>
                <a:gd name="T39" fmla="*/ 0 h 105"/>
                <a:gd name="T40" fmla="*/ 0 w 56"/>
                <a:gd name="T41" fmla="*/ 0 h 105"/>
                <a:gd name="T42" fmla="*/ 0 w 56"/>
                <a:gd name="T43" fmla="*/ 0 h 105"/>
                <a:gd name="T44" fmla="*/ 0 w 56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05">
                  <a:moveTo>
                    <a:pt x="0" y="8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8" y="15"/>
                  </a:lnTo>
                  <a:lnTo>
                    <a:pt x="24" y="25"/>
                  </a:lnTo>
                  <a:lnTo>
                    <a:pt x="33" y="36"/>
                  </a:lnTo>
                  <a:lnTo>
                    <a:pt x="37" y="51"/>
                  </a:lnTo>
                  <a:lnTo>
                    <a:pt x="42" y="67"/>
                  </a:lnTo>
                  <a:lnTo>
                    <a:pt x="46" y="85"/>
                  </a:lnTo>
                  <a:lnTo>
                    <a:pt x="47" y="104"/>
                  </a:lnTo>
                  <a:lnTo>
                    <a:pt x="55" y="104"/>
                  </a:lnTo>
                  <a:lnTo>
                    <a:pt x="54" y="85"/>
                  </a:lnTo>
                  <a:lnTo>
                    <a:pt x="50" y="65"/>
                  </a:lnTo>
                  <a:lnTo>
                    <a:pt x="46" y="47"/>
                  </a:lnTo>
                  <a:lnTo>
                    <a:pt x="41" y="33"/>
                  </a:lnTo>
                  <a:lnTo>
                    <a:pt x="33" y="20"/>
                  </a:lnTo>
                  <a:lnTo>
                    <a:pt x="23" y="10"/>
                  </a:lnTo>
                  <a:lnTo>
                    <a:pt x="18" y="5"/>
                  </a:lnTo>
                  <a:lnTo>
                    <a:pt x="13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ECF57580-B3F9-4626-BBAC-6F2EA710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46" y="3320568"/>
              <a:ext cx="281658" cy="251995"/>
            </a:xfrm>
            <a:custGeom>
              <a:avLst/>
              <a:gdLst>
                <a:gd name="T0" fmla="*/ 0 w 149"/>
                <a:gd name="T1" fmla="*/ 0 h 207"/>
                <a:gd name="T2" fmla="*/ 0 w 149"/>
                <a:gd name="T3" fmla="*/ 0 h 207"/>
                <a:gd name="T4" fmla="*/ 0 w 149"/>
                <a:gd name="T5" fmla="*/ 0 h 207"/>
                <a:gd name="T6" fmla="*/ 0 w 149"/>
                <a:gd name="T7" fmla="*/ 0 h 207"/>
                <a:gd name="T8" fmla="*/ 0 w 149"/>
                <a:gd name="T9" fmla="*/ 0 h 207"/>
                <a:gd name="T10" fmla="*/ 0 w 149"/>
                <a:gd name="T11" fmla="*/ 0 h 207"/>
                <a:gd name="T12" fmla="*/ 0 w 149"/>
                <a:gd name="T13" fmla="*/ 0 h 207"/>
                <a:gd name="T14" fmla="*/ 0 w 149"/>
                <a:gd name="T15" fmla="*/ 0 h 207"/>
                <a:gd name="T16" fmla="*/ 0 w 149"/>
                <a:gd name="T17" fmla="*/ 0 h 207"/>
                <a:gd name="T18" fmla="*/ 0 w 149"/>
                <a:gd name="T19" fmla="*/ 0 h 207"/>
                <a:gd name="T20" fmla="*/ 0 w 149"/>
                <a:gd name="T21" fmla="*/ 0 h 207"/>
                <a:gd name="T22" fmla="*/ 0 w 149"/>
                <a:gd name="T23" fmla="*/ 0 h 207"/>
                <a:gd name="T24" fmla="*/ 0 w 149"/>
                <a:gd name="T25" fmla="*/ 0 h 207"/>
                <a:gd name="T26" fmla="*/ 0 w 149"/>
                <a:gd name="T27" fmla="*/ 0 h 207"/>
                <a:gd name="T28" fmla="*/ 0 w 149"/>
                <a:gd name="T29" fmla="*/ 0 h 207"/>
                <a:gd name="T30" fmla="*/ 0 w 149"/>
                <a:gd name="T31" fmla="*/ 0 h 207"/>
                <a:gd name="T32" fmla="*/ 0 w 149"/>
                <a:gd name="T33" fmla="*/ 0 h 207"/>
                <a:gd name="T34" fmla="*/ 0 w 149"/>
                <a:gd name="T35" fmla="*/ 0 h 207"/>
                <a:gd name="T36" fmla="*/ 0 w 149"/>
                <a:gd name="T37" fmla="*/ 0 h 207"/>
                <a:gd name="T38" fmla="*/ 0 w 149"/>
                <a:gd name="T39" fmla="*/ 0 h 207"/>
                <a:gd name="T40" fmla="*/ 0 w 149"/>
                <a:gd name="T41" fmla="*/ 0 h 207"/>
                <a:gd name="T42" fmla="*/ 0 w 149"/>
                <a:gd name="T43" fmla="*/ 0 h 207"/>
                <a:gd name="T44" fmla="*/ 0 w 149"/>
                <a:gd name="T45" fmla="*/ 0 h 207"/>
                <a:gd name="T46" fmla="*/ 0 w 149"/>
                <a:gd name="T47" fmla="*/ 0 h 207"/>
                <a:gd name="T48" fmla="*/ 0 w 149"/>
                <a:gd name="T49" fmla="*/ 0 h 207"/>
                <a:gd name="T50" fmla="*/ 0 w 149"/>
                <a:gd name="T51" fmla="*/ 0 h 207"/>
                <a:gd name="T52" fmla="*/ 0 w 149"/>
                <a:gd name="T53" fmla="*/ 0 h 207"/>
                <a:gd name="T54" fmla="*/ 0 w 149"/>
                <a:gd name="T55" fmla="*/ 0 h 207"/>
                <a:gd name="T56" fmla="*/ 0 w 149"/>
                <a:gd name="T57" fmla="*/ 0 h 207"/>
                <a:gd name="T58" fmla="*/ 0 w 149"/>
                <a:gd name="T59" fmla="*/ 0 h 207"/>
                <a:gd name="T60" fmla="*/ 0 w 149"/>
                <a:gd name="T61" fmla="*/ 0 h 207"/>
                <a:gd name="T62" fmla="*/ 0 w 149"/>
                <a:gd name="T63" fmla="*/ 0 h 207"/>
                <a:gd name="T64" fmla="*/ 0 w 149"/>
                <a:gd name="T65" fmla="*/ 0 h 207"/>
                <a:gd name="T66" fmla="*/ 0 w 149"/>
                <a:gd name="T67" fmla="*/ 0 h 207"/>
                <a:gd name="T68" fmla="*/ 0 w 149"/>
                <a:gd name="T69" fmla="*/ 0 h 207"/>
                <a:gd name="T70" fmla="*/ 0 w 149"/>
                <a:gd name="T71" fmla="*/ 0 h 207"/>
                <a:gd name="T72" fmla="*/ 0 w 149"/>
                <a:gd name="T73" fmla="*/ 0 h 207"/>
                <a:gd name="T74" fmla="*/ 0 w 149"/>
                <a:gd name="T75" fmla="*/ 0 h 207"/>
                <a:gd name="T76" fmla="*/ 0 w 149"/>
                <a:gd name="T77" fmla="*/ 0 h 207"/>
                <a:gd name="T78" fmla="*/ 0 w 149"/>
                <a:gd name="T79" fmla="*/ 0 h 207"/>
                <a:gd name="T80" fmla="*/ 0 w 149"/>
                <a:gd name="T81" fmla="*/ 0 h 207"/>
                <a:gd name="T82" fmla="*/ 0 w 149"/>
                <a:gd name="T83" fmla="*/ 0 h 207"/>
                <a:gd name="T84" fmla="*/ 0 w 149"/>
                <a:gd name="T85" fmla="*/ 0 h 207"/>
                <a:gd name="T86" fmla="*/ 0 w 149"/>
                <a:gd name="T87" fmla="*/ 0 h 207"/>
                <a:gd name="T88" fmla="*/ 0 w 149"/>
                <a:gd name="T89" fmla="*/ 0 h 207"/>
                <a:gd name="T90" fmla="*/ 0 w 149"/>
                <a:gd name="T91" fmla="*/ 0 h 207"/>
                <a:gd name="T92" fmla="*/ 0 w 149"/>
                <a:gd name="T93" fmla="*/ 0 h 207"/>
                <a:gd name="T94" fmla="*/ 0 w 149"/>
                <a:gd name="T95" fmla="*/ 0 h 207"/>
                <a:gd name="T96" fmla="*/ 0 w 149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9" h="207">
                  <a:moveTo>
                    <a:pt x="75" y="0"/>
                  </a:moveTo>
                  <a:lnTo>
                    <a:pt x="67" y="1"/>
                  </a:lnTo>
                  <a:lnTo>
                    <a:pt x="59" y="3"/>
                  </a:lnTo>
                  <a:lnTo>
                    <a:pt x="52" y="5"/>
                  </a:lnTo>
                  <a:lnTo>
                    <a:pt x="46" y="8"/>
                  </a:lnTo>
                  <a:lnTo>
                    <a:pt x="39" y="13"/>
                  </a:lnTo>
                  <a:lnTo>
                    <a:pt x="33" y="18"/>
                  </a:lnTo>
                  <a:lnTo>
                    <a:pt x="28" y="24"/>
                  </a:lnTo>
                  <a:lnTo>
                    <a:pt x="22" y="31"/>
                  </a:lnTo>
                  <a:lnTo>
                    <a:pt x="13" y="47"/>
                  </a:lnTo>
                  <a:lnTo>
                    <a:pt x="5" y="63"/>
                  </a:lnTo>
                  <a:lnTo>
                    <a:pt x="2" y="83"/>
                  </a:lnTo>
                  <a:lnTo>
                    <a:pt x="0" y="104"/>
                  </a:lnTo>
                  <a:lnTo>
                    <a:pt x="2" y="125"/>
                  </a:lnTo>
                  <a:lnTo>
                    <a:pt x="5" y="144"/>
                  </a:lnTo>
                  <a:lnTo>
                    <a:pt x="13" y="161"/>
                  </a:lnTo>
                  <a:lnTo>
                    <a:pt x="22" y="177"/>
                  </a:lnTo>
                  <a:lnTo>
                    <a:pt x="28" y="183"/>
                  </a:lnTo>
                  <a:lnTo>
                    <a:pt x="33" y="190"/>
                  </a:lnTo>
                  <a:lnTo>
                    <a:pt x="39" y="195"/>
                  </a:lnTo>
                  <a:lnTo>
                    <a:pt x="46" y="198"/>
                  </a:lnTo>
                  <a:lnTo>
                    <a:pt x="52" y="203"/>
                  </a:lnTo>
                  <a:lnTo>
                    <a:pt x="59" y="204"/>
                  </a:lnTo>
                  <a:lnTo>
                    <a:pt x="67" y="206"/>
                  </a:lnTo>
                  <a:lnTo>
                    <a:pt x="75" y="206"/>
                  </a:lnTo>
                  <a:lnTo>
                    <a:pt x="82" y="206"/>
                  </a:lnTo>
                  <a:lnTo>
                    <a:pt x="90" y="204"/>
                  </a:lnTo>
                  <a:lnTo>
                    <a:pt x="96" y="203"/>
                  </a:lnTo>
                  <a:lnTo>
                    <a:pt x="103" y="198"/>
                  </a:lnTo>
                  <a:lnTo>
                    <a:pt x="109" y="195"/>
                  </a:lnTo>
                  <a:lnTo>
                    <a:pt x="116" y="190"/>
                  </a:lnTo>
                  <a:lnTo>
                    <a:pt x="121" y="183"/>
                  </a:lnTo>
                  <a:lnTo>
                    <a:pt x="127" y="177"/>
                  </a:lnTo>
                  <a:lnTo>
                    <a:pt x="135" y="161"/>
                  </a:lnTo>
                  <a:lnTo>
                    <a:pt x="143" y="144"/>
                  </a:lnTo>
                  <a:lnTo>
                    <a:pt x="147" y="125"/>
                  </a:lnTo>
                  <a:lnTo>
                    <a:pt x="148" y="104"/>
                  </a:lnTo>
                  <a:lnTo>
                    <a:pt x="147" y="83"/>
                  </a:lnTo>
                  <a:lnTo>
                    <a:pt x="143" y="63"/>
                  </a:lnTo>
                  <a:lnTo>
                    <a:pt x="135" y="47"/>
                  </a:lnTo>
                  <a:lnTo>
                    <a:pt x="127" y="31"/>
                  </a:lnTo>
                  <a:lnTo>
                    <a:pt x="121" y="24"/>
                  </a:lnTo>
                  <a:lnTo>
                    <a:pt x="116" y="18"/>
                  </a:lnTo>
                  <a:lnTo>
                    <a:pt x="109" y="13"/>
                  </a:lnTo>
                  <a:lnTo>
                    <a:pt x="103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2" y="1"/>
                  </a:lnTo>
                  <a:lnTo>
                    <a:pt x="7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C64150D2-35EF-46B7-BF14-4246B9F8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714" y="3355936"/>
              <a:ext cx="143389" cy="181259"/>
            </a:xfrm>
            <a:custGeom>
              <a:avLst/>
              <a:gdLst>
                <a:gd name="T0" fmla="*/ 0 w 75"/>
                <a:gd name="T1" fmla="*/ 0 h 150"/>
                <a:gd name="T2" fmla="*/ 0 w 75"/>
                <a:gd name="T3" fmla="*/ 0 h 150"/>
                <a:gd name="T4" fmla="*/ 0 w 75"/>
                <a:gd name="T5" fmla="*/ 0 h 150"/>
                <a:gd name="T6" fmla="*/ 0 w 75"/>
                <a:gd name="T7" fmla="*/ 0 h 150"/>
                <a:gd name="T8" fmla="*/ 0 w 75"/>
                <a:gd name="T9" fmla="*/ 0 h 150"/>
                <a:gd name="T10" fmla="*/ 0 w 75"/>
                <a:gd name="T11" fmla="*/ 0 h 150"/>
                <a:gd name="T12" fmla="*/ 0 w 75"/>
                <a:gd name="T13" fmla="*/ 0 h 150"/>
                <a:gd name="T14" fmla="*/ 0 w 75"/>
                <a:gd name="T15" fmla="*/ 0 h 150"/>
                <a:gd name="T16" fmla="*/ 0 w 75"/>
                <a:gd name="T17" fmla="*/ 0 h 150"/>
                <a:gd name="T18" fmla="*/ 0 w 75"/>
                <a:gd name="T19" fmla="*/ 0 h 150"/>
                <a:gd name="T20" fmla="*/ 0 w 75"/>
                <a:gd name="T21" fmla="*/ 0 h 150"/>
                <a:gd name="T22" fmla="*/ 0 w 75"/>
                <a:gd name="T23" fmla="*/ 0 h 150"/>
                <a:gd name="T24" fmla="*/ 0 w 75"/>
                <a:gd name="T25" fmla="*/ 0 h 150"/>
                <a:gd name="T26" fmla="*/ 0 w 75"/>
                <a:gd name="T27" fmla="*/ 0 h 150"/>
                <a:gd name="T28" fmla="*/ 0 w 75"/>
                <a:gd name="T29" fmla="*/ 0 h 150"/>
                <a:gd name="T30" fmla="*/ 0 w 75"/>
                <a:gd name="T31" fmla="*/ 0 h 150"/>
                <a:gd name="T32" fmla="*/ 0 w 75"/>
                <a:gd name="T33" fmla="*/ 0 h 150"/>
                <a:gd name="T34" fmla="*/ 0 w 75"/>
                <a:gd name="T35" fmla="*/ 0 h 150"/>
                <a:gd name="T36" fmla="*/ 0 w 75"/>
                <a:gd name="T37" fmla="*/ 0 h 150"/>
                <a:gd name="T38" fmla="*/ 0 w 75"/>
                <a:gd name="T39" fmla="*/ 0 h 150"/>
                <a:gd name="T40" fmla="*/ 0 w 75"/>
                <a:gd name="T41" fmla="*/ 0 h 150"/>
                <a:gd name="T42" fmla="*/ 0 w 75"/>
                <a:gd name="T43" fmla="*/ 0 h 150"/>
                <a:gd name="T44" fmla="*/ 0 w 75"/>
                <a:gd name="T45" fmla="*/ 0 h 150"/>
                <a:gd name="T46" fmla="*/ 0 w 75"/>
                <a:gd name="T47" fmla="*/ 0 h 150"/>
                <a:gd name="T48" fmla="*/ 0 w 75"/>
                <a:gd name="T49" fmla="*/ 0 h 150"/>
                <a:gd name="T50" fmla="*/ 0 w 75"/>
                <a:gd name="T51" fmla="*/ 0 h 150"/>
                <a:gd name="T52" fmla="*/ 0 w 75"/>
                <a:gd name="T53" fmla="*/ 0 h 150"/>
                <a:gd name="T54" fmla="*/ 0 w 75"/>
                <a:gd name="T55" fmla="*/ 0 h 150"/>
                <a:gd name="T56" fmla="*/ 0 w 75"/>
                <a:gd name="T57" fmla="*/ 0 h 150"/>
                <a:gd name="T58" fmla="*/ 0 w 75"/>
                <a:gd name="T59" fmla="*/ 0 h 150"/>
                <a:gd name="T60" fmla="*/ 0 w 75"/>
                <a:gd name="T61" fmla="*/ 0 h 150"/>
                <a:gd name="T62" fmla="*/ 0 w 75"/>
                <a:gd name="T63" fmla="*/ 0 h 150"/>
                <a:gd name="T64" fmla="*/ 0 w 75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150">
                  <a:moveTo>
                    <a:pt x="37" y="0"/>
                  </a:moveTo>
                  <a:lnTo>
                    <a:pt x="29" y="2"/>
                  </a:lnTo>
                  <a:lnTo>
                    <a:pt x="22" y="5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6" y="117"/>
                  </a:lnTo>
                  <a:lnTo>
                    <a:pt x="11" y="128"/>
                  </a:lnTo>
                  <a:lnTo>
                    <a:pt x="16" y="136"/>
                  </a:lnTo>
                  <a:lnTo>
                    <a:pt x="22" y="145"/>
                  </a:lnTo>
                  <a:lnTo>
                    <a:pt x="29" y="148"/>
                  </a:lnTo>
                  <a:lnTo>
                    <a:pt x="37" y="149"/>
                  </a:lnTo>
                  <a:lnTo>
                    <a:pt x="43" y="148"/>
                  </a:lnTo>
                  <a:lnTo>
                    <a:pt x="52" y="145"/>
                  </a:lnTo>
                  <a:lnTo>
                    <a:pt x="58" y="136"/>
                  </a:lnTo>
                  <a:lnTo>
                    <a:pt x="63" y="128"/>
                  </a:lnTo>
                  <a:lnTo>
                    <a:pt x="68" y="117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60"/>
                  </a:lnTo>
                  <a:lnTo>
                    <a:pt x="71" y="45"/>
                  </a:lnTo>
                  <a:lnTo>
                    <a:pt x="68" y="32"/>
                  </a:lnTo>
                  <a:lnTo>
                    <a:pt x="63" y="21"/>
                  </a:lnTo>
                  <a:lnTo>
                    <a:pt x="58" y="13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2D1A684F-AB70-4547-B9E5-C7F87C1E4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714" y="3355936"/>
              <a:ext cx="143389" cy="181259"/>
            </a:xfrm>
            <a:custGeom>
              <a:avLst/>
              <a:gdLst>
                <a:gd name="T0" fmla="*/ 0 w 75"/>
                <a:gd name="T1" fmla="*/ 0 h 150"/>
                <a:gd name="T2" fmla="*/ 0 w 75"/>
                <a:gd name="T3" fmla="*/ 0 h 150"/>
                <a:gd name="T4" fmla="*/ 0 w 75"/>
                <a:gd name="T5" fmla="*/ 0 h 150"/>
                <a:gd name="T6" fmla="*/ 0 w 75"/>
                <a:gd name="T7" fmla="*/ 0 h 150"/>
                <a:gd name="T8" fmla="*/ 0 w 75"/>
                <a:gd name="T9" fmla="*/ 0 h 150"/>
                <a:gd name="T10" fmla="*/ 0 w 75"/>
                <a:gd name="T11" fmla="*/ 0 h 150"/>
                <a:gd name="T12" fmla="*/ 0 w 75"/>
                <a:gd name="T13" fmla="*/ 0 h 150"/>
                <a:gd name="T14" fmla="*/ 0 w 75"/>
                <a:gd name="T15" fmla="*/ 0 h 150"/>
                <a:gd name="T16" fmla="*/ 0 w 75"/>
                <a:gd name="T17" fmla="*/ 0 h 150"/>
                <a:gd name="T18" fmla="*/ 0 w 75"/>
                <a:gd name="T19" fmla="*/ 0 h 150"/>
                <a:gd name="T20" fmla="*/ 0 w 75"/>
                <a:gd name="T21" fmla="*/ 0 h 150"/>
                <a:gd name="T22" fmla="*/ 0 w 75"/>
                <a:gd name="T23" fmla="*/ 0 h 150"/>
                <a:gd name="T24" fmla="*/ 0 w 75"/>
                <a:gd name="T25" fmla="*/ 0 h 150"/>
                <a:gd name="T26" fmla="*/ 0 w 75"/>
                <a:gd name="T27" fmla="*/ 0 h 150"/>
                <a:gd name="T28" fmla="*/ 0 w 75"/>
                <a:gd name="T29" fmla="*/ 0 h 150"/>
                <a:gd name="T30" fmla="*/ 0 w 75"/>
                <a:gd name="T31" fmla="*/ 0 h 150"/>
                <a:gd name="T32" fmla="*/ 0 w 75"/>
                <a:gd name="T33" fmla="*/ 0 h 150"/>
                <a:gd name="T34" fmla="*/ 0 w 75"/>
                <a:gd name="T35" fmla="*/ 0 h 150"/>
                <a:gd name="T36" fmla="*/ 0 w 75"/>
                <a:gd name="T37" fmla="*/ 0 h 150"/>
                <a:gd name="T38" fmla="*/ 0 w 75"/>
                <a:gd name="T39" fmla="*/ 0 h 150"/>
                <a:gd name="T40" fmla="*/ 0 w 75"/>
                <a:gd name="T41" fmla="*/ 0 h 150"/>
                <a:gd name="T42" fmla="*/ 0 w 75"/>
                <a:gd name="T43" fmla="*/ 0 h 150"/>
                <a:gd name="T44" fmla="*/ 0 w 75"/>
                <a:gd name="T45" fmla="*/ 0 h 150"/>
                <a:gd name="T46" fmla="*/ 0 w 75"/>
                <a:gd name="T47" fmla="*/ 0 h 150"/>
                <a:gd name="T48" fmla="*/ 0 w 75"/>
                <a:gd name="T49" fmla="*/ 0 h 150"/>
                <a:gd name="T50" fmla="*/ 0 w 75"/>
                <a:gd name="T51" fmla="*/ 0 h 150"/>
                <a:gd name="T52" fmla="*/ 0 w 75"/>
                <a:gd name="T53" fmla="*/ 0 h 150"/>
                <a:gd name="T54" fmla="*/ 0 w 75"/>
                <a:gd name="T55" fmla="*/ 0 h 150"/>
                <a:gd name="T56" fmla="*/ 0 w 75"/>
                <a:gd name="T57" fmla="*/ 0 h 150"/>
                <a:gd name="T58" fmla="*/ 0 w 75"/>
                <a:gd name="T59" fmla="*/ 0 h 150"/>
                <a:gd name="T60" fmla="*/ 0 w 75"/>
                <a:gd name="T61" fmla="*/ 0 h 150"/>
                <a:gd name="T62" fmla="*/ 0 w 75"/>
                <a:gd name="T63" fmla="*/ 0 h 150"/>
                <a:gd name="T64" fmla="*/ 0 w 75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150">
                  <a:moveTo>
                    <a:pt x="37" y="0"/>
                  </a:moveTo>
                  <a:lnTo>
                    <a:pt x="29" y="2"/>
                  </a:lnTo>
                  <a:lnTo>
                    <a:pt x="22" y="5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6" y="117"/>
                  </a:lnTo>
                  <a:lnTo>
                    <a:pt x="11" y="128"/>
                  </a:lnTo>
                  <a:lnTo>
                    <a:pt x="16" y="136"/>
                  </a:lnTo>
                  <a:lnTo>
                    <a:pt x="22" y="145"/>
                  </a:lnTo>
                  <a:lnTo>
                    <a:pt x="29" y="148"/>
                  </a:lnTo>
                  <a:lnTo>
                    <a:pt x="37" y="149"/>
                  </a:lnTo>
                  <a:lnTo>
                    <a:pt x="43" y="148"/>
                  </a:lnTo>
                  <a:lnTo>
                    <a:pt x="52" y="145"/>
                  </a:lnTo>
                  <a:lnTo>
                    <a:pt x="58" y="136"/>
                  </a:lnTo>
                  <a:lnTo>
                    <a:pt x="63" y="128"/>
                  </a:lnTo>
                  <a:lnTo>
                    <a:pt x="68" y="117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60"/>
                  </a:lnTo>
                  <a:lnTo>
                    <a:pt x="71" y="45"/>
                  </a:lnTo>
                  <a:lnTo>
                    <a:pt x="68" y="32"/>
                  </a:lnTo>
                  <a:lnTo>
                    <a:pt x="63" y="21"/>
                  </a:lnTo>
                  <a:lnTo>
                    <a:pt x="58" y="13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7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12" name="Text Box 107">
              <a:extLst>
                <a:ext uri="{FF2B5EF4-FFF2-40B4-BE49-F238E27FC236}">
                  <a16:creationId xmlns:a16="http://schemas.microsoft.com/office/drawing/2014/main" id="{63FDE733-CA9D-41BD-A0BD-D16276807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366580" y="1768810"/>
              <a:ext cx="1817971" cy="459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</a:rPr>
                <a:t>Equipos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" name="Text Box 108">
              <a:extLst>
                <a:ext uri="{FF2B5EF4-FFF2-40B4-BE49-F238E27FC236}">
                  <a16:creationId xmlns:a16="http://schemas.microsoft.com/office/drawing/2014/main" id="{835BC881-FB0F-43A3-B411-980135708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0678" y="1247137"/>
              <a:ext cx="2089387" cy="738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           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Montserrat ExtraBold" panose="00000900000000000000" pitchFamily="2" charset="0"/>
                </a:rPr>
                <a:t>Procesos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 ExtraBold" panose="00000900000000000000" pitchFamily="2" charset="0"/>
              </a:endParaRPr>
            </a:p>
          </p:txBody>
        </p:sp>
        <p:sp>
          <p:nvSpPr>
            <p:cNvPr id="114" name="Text Box 109">
              <a:extLst>
                <a:ext uri="{FF2B5EF4-FFF2-40B4-BE49-F238E27FC236}">
                  <a16:creationId xmlns:a16="http://schemas.microsoft.com/office/drawing/2014/main" id="{D8636E41-C057-4CFF-ADD1-54DCADF0D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3451309" y="1813020"/>
              <a:ext cx="2171324" cy="769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</a:rPr>
                <a:t>           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</a:rPr>
                <a:t>Personas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55" name="Freeform 50">
            <a:extLst>
              <a:ext uri="{FF2B5EF4-FFF2-40B4-BE49-F238E27FC236}">
                <a16:creationId xmlns:a16="http://schemas.microsoft.com/office/drawing/2014/main" id="{4ED3BBD9-F1D8-4D9A-A6B2-8EBC21E664C6}"/>
              </a:ext>
            </a:extLst>
          </p:cNvPr>
          <p:cNvSpPr>
            <a:spLocks/>
          </p:cNvSpPr>
          <p:nvPr/>
        </p:nvSpPr>
        <p:spPr bwMode="auto">
          <a:xfrm rot="21355080">
            <a:off x="6016468" y="3730432"/>
            <a:ext cx="527468" cy="98861"/>
          </a:xfrm>
          <a:custGeom>
            <a:avLst/>
            <a:gdLst>
              <a:gd name="T0" fmla="*/ 0 w 791"/>
              <a:gd name="T1" fmla="*/ 0 h 354"/>
              <a:gd name="T2" fmla="*/ 0 w 791"/>
              <a:gd name="T3" fmla="*/ 0 h 354"/>
              <a:gd name="T4" fmla="*/ 0 w 791"/>
              <a:gd name="T5" fmla="*/ 0 h 354"/>
              <a:gd name="T6" fmla="*/ 0 w 791"/>
              <a:gd name="T7" fmla="*/ 0 h 354"/>
              <a:gd name="T8" fmla="*/ 0 w 791"/>
              <a:gd name="T9" fmla="*/ 0 h 354"/>
              <a:gd name="T10" fmla="*/ 0 w 791"/>
              <a:gd name="T11" fmla="*/ 0 h 354"/>
              <a:gd name="T12" fmla="*/ 0 w 791"/>
              <a:gd name="T13" fmla="*/ 0 h 354"/>
              <a:gd name="T14" fmla="*/ 0 w 791"/>
              <a:gd name="T15" fmla="*/ 0 h 354"/>
              <a:gd name="T16" fmla="*/ 0 w 791"/>
              <a:gd name="T17" fmla="*/ 0 h 354"/>
              <a:gd name="T18" fmla="*/ 0 w 791"/>
              <a:gd name="T19" fmla="*/ 0 h 354"/>
              <a:gd name="T20" fmla="*/ 0 w 791"/>
              <a:gd name="T21" fmla="*/ 0 h 354"/>
              <a:gd name="T22" fmla="*/ 0 w 791"/>
              <a:gd name="T23" fmla="*/ 0 h 3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1" h="354">
                <a:moveTo>
                  <a:pt x="38" y="353"/>
                </a:moveTo>
                <a:lnTo>
                  <a:pt x="790" y="44"/>
                </a:lnTo>
                <a:lnTo>
                  <a:pt x="790" y="38"/>
                </a:lnTo>
                <a:lnTo>
                  <a:pt x="790" y="31"/>
                </a:lnTo>
                <a:lnTo>
                  <a:pt x="789" y="25"/>
                </a:lnTo>
                <a:lnTo>
                  <a:pt x="789" y="20"/>
                </a:lnTo>
                <a:lnTo>
                  <a:pt x="787" y="13"/>
                </a:lnTo>
                <a:lnTo>
                  <a:pt x="785" y="8"/>
                </a:lnTo>
                <a:lnTo>
                  <a:pt x="784" y="5"/>
                </a:lnTo>
                <a:lnTo>
                  <a:pt x="782" y="0"/>
                </a:lnTo>
                <a:lnTo>
                  <a:pt x="0" y="267"/>
                </a:lnTo>
                <a:lnTo>
                  <a:pt x="38" y="353"/>
                </a:lnTo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17" name="Explosion 1 112">
            <a:extLst>
              <a:ext uri="{FF2B5EF4-FFF2-40B4-BE49-F238E27FC236}">
                <a16:creationId xmlns:a16="http://schemas.microsoft.com/office/drawing/2014/main" id="{158FDFB9-3E1C-4406-8B45-A21ACA444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912" y="2208418"/>
            <a:ext cx="2298629" cy="1392594"/>
          </a:xfrm>
          <a:prstGeom prst="irregularSeal1">
            <a:avLst/>
          </a:prstGeom>
          <a:solidFill>
            <a:schemeClr val="accent4"/>
          </a:solidFill>
          <a:ln w="222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r>
              <a:rPr lang="en-GB" b="1" i="1" dirty="0">
                <a:solidFill>
                  <a:schemeClr val="bg1"/>
                </a:solidFill>
                <a:latin typeface="Montserrat ExtraBold" panose="00000900000000000000" pitchFamily="2" charset="0"/>
                <a:ea typeface="ＭＳ Ｐゴシック" charset="0"/>
              </a:rPr>
              <a:t>Peligros</a:t>
            </a:r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23272BD0-1655-437D-8020-AAEDE6443082}"/>
              </a:ext>
            </a:extLst>
          </p:cNvPr>
          <p:cNvSpPr>
            <a:spLocks/>
          </p:cNvSpPr>
          <p:nvPr/>
        </p:nvSpPr>
        <p:spPr bwMode="auto">
          <a:xfrm rot="21244597">
            <a:off x="7315604" y="3430177"/>
            <a:ext cx="465435" cy="73160"/>
          </a:xfrm>
          <a:custGeom>
            <a:avLst/>
            <a:gdLst>
              <a:gd name="T0" fmla="*/ 0 w 791"/>
              <a:gd name="T1" fmla="*/ 0 h 297"/>
              <a:gd name="T2" fmla="*/ 0 w 791"/>
              <a:gd name="T3" fmla="*/ 0 h 297"/>
              <a:gd name="T4" fmla="*/ 0 w 791"/>
              <a:gd name="T5" fmla="*/ 0 h 297"/>
              <a:gd name="T6" fmla="*/ 0 w 791"/>
              <a:gd name="T7" fmla="*/ 0 h 297"/>
              <a:gd name="T8" fmla="*/ 0 w 791"/>
              <a:gd name="T9" fmla="*/ 0 h 297"/>
              <a:gd name="T10" fmla="*/ 0 w 791"/>
              <a:gd name="T11" fmla="*/ 0 h 297"/>
              <a:gd name="T12" fmla="*/ 0 w 791"/>
              <a:gd name="T13" fmla="*/ 0 h 297"/>
              <a:gd name="T14" fmla="*/ 0 w 791"/>
              <a:gd name="T15" fmla="*/ 0 h 297"/>
              <a:gd name="T16" fmla="*/ 0 w 791"/>
              <a:gd name="T17" fmla="*/ 0 h 297"/>
              <a:gd name="T18" fmla="*/ 0 w 791"/>
              <a:gd name="T19" fmla="*/ 0 h 297"/>
              <a:gd name="T20" fmla="*/ 0 w 791"/>
              <a:gd name="T21" fmla="*/ 0 h 297"/>
              <a:gd name="T22" fmla="*/ 0 w 791"/>
              <a:gd name="T23" fmla="*/ 0 h 2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1" h="297">
                <a:moveTo>
                  <a:pt x="21" y="296"/>
                </a:moveTo>
                <a:lnTo>
                  <a:pt x="790" y="24"/>
                </a:lnTo>
                <a:lnTo>
                  <a:pt x="790" y="18"/>
                </a:lnTo>
                <a:lnTo>
                  <a:pt x="790" y="13"/>
                </a:lnTo>
                <a:lnTo>
                  <a:pt x="790" y="10"/>
                </a:lnTo>
                <a:lnTo>
                  <a:pt x="788" y="8"/>
                </a:lnTo>
                <a:lnTo>
                  <a:pt x="786" y="6"/>
                </a:lnTo>
                <a:lnTo>
                  <a:pt x="786" y="5"/>
                </a:lnTo>
                <a:lnTo>
                  <a:pt x="785" y="2"/>
                </a:lnTo>
                <a:lnTo>
                  <a:pt x="783" y="0"/>
                </a:lnTo>
                <a:lnTo>
                  <a:pt x="0" y="249"/>
                </a:lnTo>
                <a:lnTo>
                  <a:pt x="21" y="296"/>
                </a:lnTo>
              </a:path>
            </a:pathLst>
          </a:custGeom>
          <a:solidFill>
            <a:schemeClr val="accent2"/>
          </a:solidFill>
          <a:ln w="31750" cap="rnd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CD99759-90DE-410C-805B-507406CB2585}"/>
              </a:ext>
            </a:extLst>
          </p:cNvPr>
          <p:cNvCxnSpPr>
            <a:cxnSpLocks/>
          </p:cNvCxnSpPr>
          <p:nvPr/>
        </p:nvCxnSpPr>
        <p:spPr>
          <a:xfrm rot="120000" flipH="1">
            <a:off x="3400934" y="4026197"/>
            <a:ext cx="1707399" cy="457445"/>
          </a:xfrm>
          <a:prstGeom prst="straightConnector1">
            <a:avLst/>
          </a:prstGeom>
          <a:ln w="920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9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6" grpId="0" animBg="1"/>
      <p:bldP spid="55" grpId="0" animBg="1"/>
      <p:bldP spid="117" grpId="0" animBg="1"/>
      <p:bldP spid="34" grpId="0" animBg="1"/>
    </p:bldLst>
  </p:timing>
</p:sld>
</file>

<file path=ppt/theme/theme1.xml><?xml version="1.0" encoding="utf-8"?>
<a:theme xmlns:a="http://schemas.openxmlformats.org/drawingml/2006/main" name="ASEA Nuevo">
  <a:themeElements>
    <a:clrScheme name="Personalizado 2">
      <a:dk1>
        <a:srgbClr val="000000"/>
      </a:dk1>
      <a:lt1>
        <a:srgbClr val="FFFFFF"/>
      </a:lt1>
      <a:dk2>
        <a:srgbClr val="6F7271"/>
      </a:dk2>
      <a:lt2>
        <a:srgbClr val="98989A"/>
      </a:lt2>
      <a:accent1>
        <a:srgbClr val="691C32"/>
      </a:accent1>
      <a:accent2>
        <a:srgbClr val="9F2241"/>
      </a:accent2>
      <a:accent3>
        <a:srgbClr val="10312B"/>
      </a:accent3>
      <a:accent4>
        <a:srgbClr val="235B4E"/>
      </a:accent4>
      <a:accent5>
        <a:srgbClr val="BC955C"/>
      </a:accent5>
      <a:accent6>
        <a:srgbClr val="DDC9A3"/>
      </a:accent6>
      <a:hlink>
        <a:srgbClr val="235B4E"/>
      </a:hlink>
      <a:folHlink>
        <a:srgbClr val="9F2241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A Nuevo" id="{1521543C-2490-4F8F-933F-32513D630A3C}" vid="{EF033A17-F951-4A5E-A9DC-9A7F9171D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d4a348-c221-4323-ae3a-066d1a14d9ff">
      <UserInfo>
        <DisplayName>Angelica Ostoa Montes</DisplayName>
        <AccountId>12</AccountId>
        <AccountType/>
      </UserInfo>
      <UserInfo>
        <DisplayName>Adriana López de Alba Gómez</DisplayName>
        <AccountId>7</AccountId>
        <AccountType/>
      </UserInfo>
      <UserInfo>
        <DisplayName>Maxime François Joseph Le Bail</DisplayName>
        <AccountId>14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4EE6D97FA8954DA5F8EE5D7C012DA2" ma:contentTypeVersion="4" ma:contentTypeDescription="Crear nuevo documento." ma:contentTypeScope="" ma:versionID="4cbb8d57e057cf148e9c04d13d6c7559">
  <xsd:schema xmlns:xsd="http://www.w3.org/2001/XMLSchema" xmlns:xs="http://www.w3.org/2001/XMLSchema" xmlns:p="http://schemas.microsoft.com/office/2006/metadata/properties" xmlns:ns2="aa8dc7ec-a737-4de8-a774-896f9b1de94a" xmlns:ns3="3ad4a348-c221-4323-ae3a-066d1a14d9ff" targetNamespace="http://schemas.microsoft.com/office/2006/metadata/properties" ma:root="true" ma:fieldsID="70f0f68801d8b92d8ca3e58fc23dabc6" ns2:_="" ns3:_="">
    <xsd:import namespace="aa8dc7ec-a737-4de8-a774-896f9b1de94a"/>
    <xsd:import namespace="3ad4a348-c221-4323-ae3a-066d1a14d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dc7ec-a737-4de8-a774-896f9b1de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4a348-c221-4323-ae3a-066d1a14d9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EF783A-2A46-4DC7-B3FC-FC901CE744AD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ad4a348-c221-4323-ae3a-066d1a14d9ff"/>
    <ds:schemaRef ds:uri="aa8dc7ec-a737-4de8-a774-896f9b1de9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217D17-709D-4C7D-967B-35F7779C7F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E6E6DD-CB07-4409-A464-27EBC1A9C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8dc7ec-a737-4de8-a774-896f9b1de94a"/>
    <ds:schemaRef ds:uri="3ad4a348-c221-4323-ae3a-066d1a14d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ASEA Nuevo</Template>
  <TotalTime>39823</TotalTime>
  <Words>1382</Words>
  <Application>Microsoft Office PowerPoint</Application>
  <PresentationFormat>Panorámica</PresentationFormat>
  <Paragraphs>163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Montserrat</vt:lpstr>
      <vt:lpstr>Montserrat ExtraBold</vt:lpstr>
      <vt:lpstr>Montserrat Light</vt:lpstr>
      <vt:lpstr>Montserrat SemiBold</vt:lpstr>
      <vt:lpstr>Times New Roman</vt:lpstr>
      <vt:lpstr>Trebuchet MS</vt:lpstr>
      <vt:lpstr>ASEA Nuevo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ASEA - 20180615 AER Regulatory Excellence Global Summit</dc:title>
  <dc:creator>Eder Giovanni Suárez Padilla</dc:creator>
  <cp:lastModifiedBy>Jose Mungaray Rodriguez</cp:lastModifiedBy>
  <cp:revision>1331</cp:revision>
  <cp:lastPrinted>2020-03-25T23:47:48Z</cp:lastPrinted>
  <dcterms:created xsi:type="dcterms:W3CDTF">2017-09-12T18:15:47Z</dcterms:created>
  <dcterms:modified xsi:type="dcterms:W3CDTF">2020-10-19T22:41:48Z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0x010100B34EE6D97FA8954DA5F8EE5D7C012DA2</vt:lpwstr>
  </property>
</Properties>
</file>