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6"/>
  </p:notesMasterIdLst>
  <p:sldIdLst>
    <p:sldId id="401" r:id="rId3"/>
    <p:sldId id="413" r:id="rId4"/>
    <p:sldId id="440" r:id="rId5"/>
    <p:sldId id="441" r:id="rId6"/>
    <p:sldId id="451" r:id="rId7"/>
    <p:sldId id="439" r:id="rId8"/>
    <p:sldId id="449" r:id="rId9"/>
    <p:sldId id="437" r:id="rId10"/>
    <p:sldId id="446" r:id="rId11"/>
    <p:sldId id="436" r:id="rId12"/>
    <p:sldId id="443" r:id="rId13"/>
    <p:sldId id="438" r:id="rId14"/>
    <p:sldId id="452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MX" sz="1800" dirty="0">
                <a:solidFill>
                  <a:srgbClr val="000000"/>
                </a:solidFill>
              </a:rPr>
              <a:t>Clasificación de la Accidentabilidad</a:t>
            </a:r>
            <a:r>
              <a:rPr lang="es-MX" sz="1800" baseline="0" dirty="0">
                <a:solidFill>
                  <a:srgbClr val="000000"/>
                </a:solidFill>
              </a:rPr>
              <a:t> por proceso</a:t>
            </a:r>
            <a:endParaRPr lang="es-MX" sz="1800" dirty="0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1227289876801187E-2"/>
          <c:y val="9.0188412282739286E-2"/>
          <c:w val="0.95754542024639766"/>
          <c:h val="0.64683966108879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Tipo 1</c:v>
                </c:pt>
              </c:strCache>
            </c:strRef>
          </c:tx>
          <c:spPr>
            <a:solidFill>
              <a:srgbClr val="1B732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Planta</c:v>
                </c:pt>
                <c:pt idx="1">
                  <c:v>Autotanque</c:v>
                </c:pt>
                <c:pt idx="2">
                  <c:v>Red GN</c:v>
                </c:pt>
                <c:pt idx="3">
                  <c:v>E. Servicio</c:v>
                </c:pt>
                <c:pt idx="4">
                  <c:v>Otro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</c:v>
                </c:pt>
                <c:pt idx="1">
                  <c:v>6</c:v>
                </c:pt>
                <c:pt idx="2">
                  <c:v>18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C5-4A3B-8793-68B7AA5DF72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Tipo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Planta</c:v>
                </c:pt>
                <c:pt idx="1">
                  <c:v>Autotanque</c:v>
                </c:pt>
                <c:pt idx="2">
                  <c:v>Red GN</c:v>
                </c:pt>
                <c:pt idx="3">
                  <c:v>E. Servicio</c:v>
                </c:pt>
                <c:pt idx="4">
                  <c:v>Otro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2">
                  <c:v>3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C5-4A3B-8793-68B7AA5DF72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Tipo 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Planta</c:v>
                </c:pt>
                <c:pt idx="1">
                  <c:v>Autotanque</c:v>
                </c:pt>
                <c:pt idx="2">
                  <c:v>Red GN</c:v>
                </c:pt>
                <c:pt idx="3">
                  <c:v>E. Servicio</c:v>
                </c:pt>
                <c:pt idx="4">
                  <c:v>Otro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1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3C5-4A3B-8793-68B7AA5DF72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Sin clasificar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469332163251663E-3"/>
                  <c:y val="9.77021906446681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C5-4A3B-8793-68B7AA5DF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Planta</c:v>
                </c:pt>
                <c:pt idx="1">
                  <c:v>Autotanque</c:v>
                </c:pt>
                <c:pt idx="2">
                  <c:v>Red GN</c:v>
                </c:pt>
                <c:pt idx="3">
                  <c:v>E. Servicio</c:v>
                </c:pt>
                <c:pt idx="4">
                  <c:v>Otro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1</c:v>
                </c:pt>
                <c:pt idx="1">
                  <c:v>22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C5-4A3B-8793-68B7AA5DF7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66367839"/>
        <c:axId val="351574879"/>
      </c:barChart>
      <c:catAx>
        <c:axId val="36636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51574879"/>
        <c:crosses val="autoZero"/>
        <c:auto val="1"/>
        <c:lblAlgn val="ctr"/>
        <c:lblOffset val="100"/>
        <c:noMultiLvlLbl val="0"/>
      </c:catAx>
      <c:valAx>
        <c:axId val="3515748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636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600378821598346"/>
          <c:y val="0.13152445214249206"/>
          <c:w val="0.5342898225553554"/>
          <c:h val="9.4108231715604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75B02-5580-49E2-9323-F7E82135122D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3F33F27-3E4E-40C5-85A7-8B5FF2BE04A1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Seguridad Industrial (SI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):Disciplina cuyo objetivo es administrar los 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riesgos a la salud 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de los trabajadores por la exposición a los 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riesgos de trabajo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. </a:t>
          </a:r>
        </a:p>
        <a:p>
          <a:pPr algn="just"/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Está basada en 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tres conceptos 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fundamentales:</a:t>
          </a:r>
        </a:p>
        <a:p>
          <a:pPr algn="just"/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       </a:t>
          </a:r>
          <a:r>
            <a:rPr lang="es-ES_tradnl" sz="1400" b="1" i="1" dirty="0">
              <a:latin typeface="Montserrat" panose="00000500000000000000" pitchFamily="2" charset="0"/>
              <a:cs typeface="Arial" panose="020B0604020202020204" pitchFamily="34" charset="0"/>
            </a:rPr>
            <a:t>Higiene Industrial, Vigilancia Médica y Compatibilidad puesto-persona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.</a:t>
          </a:r>
          <a:endParaRPr lang="es-MX" sz="1400" dirty="0"/>
        </a:p>
      </dgm:t>
    </dgm:pt>
    <dgm:pt modelId="{ADAFB3CF-40E3-44EE-A7F5-7A07F4B63FCF}" type="parTrans" cxnId="{3C1D26B4-D23C-445D-B816-9CEF9FA0D4F8}">
      <dgm:prSet/>
      <dgm:spPr/>
      <dgm:t>
        <a:bodyPr/>
        <a:lstStyle/>
        <a:p>
          <a:endParaRPr lang="es-MX"/>
        </a:p>
      </dgm:t>
    </dgm:pt>
    <dgm:pt modelId="{4E6C5EE9-E96B-4D84-BF0B-DB44EDE457A3}" type="sibTrans" cxnId="{3C1D26B4-D23C-445D-B816-9CEF9FA0D4F8}">
      <dgm:prSet/>
      <dgm:spPr/>
      <dgm:t>
        <a:bodyPr/>
        <a:lstStyle/>
        <a:p>
          <a:endParaRPr lang="es-MX"/>
        </a:p>
      </dgm:t>
    </dgm:pt>
    <dgm:pt modelId="{809C8F9C-8848-4A27-AC35-78ED7C238C5B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Seguridad Operativa (SO)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: Es el resultado de la 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implantación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 de un 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Sistema Administrativo 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cuya 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implementación sistémica, 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coadyuva a identificar y comprender los 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peligros 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y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 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controlar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 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los 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riesgos </a:t>
          </a:r>
          <a:r>
            <a:rPr lang="es-ES_tradnl" sz="1400" u="sng" dirty="0">
              <a:latin typeface="Montserrat" panose="00000500000000000000" pitchFamily="2" charset="0"/>
              <a:cs typeface="Arial" panose="020B0604020202020204" pitchFamily="34" charset="0"/>
            </a:rPr>
            <a:t>de los procesos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 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para </a:t>
          </a:r>
          <a:r>
            <a:rPr lang="es-ES_tradnl" sz="1400" b="1" dirty="0">
              <a:latin typeface="Montserrat" panose="00000500000000000000" pitchFamily="2" charset="0"/>
              <a:cs typeface="Arial" panose="020B0604020202020204" pitchFamily="34" charset="0"/>
            </a:rPr>
            <a:t>prevenir o eliminar incidentes </a:t>
          </a:r>
          <a:r>
            <a:rPr lang="es-ES_tradnl" sz="1400" dirty="0">
              <a:latin typeface="Montserrat" panose="00000500000000000000" pitchFamily="2" charset="0"/>
              <a:cs typeface="Arial" panose="020B0604020202020204" pitchFamily="34" charset="0"/>
            </a:rPr>
            <a:t>que tuvieran el potencial de interrumpir su continuidad y confiabilidad y que pudieran afectar la seguridad de los trabajadores o al medio ambiente</a:t>
          </a:r>
          <a:endParaRPr lang="es-MX" sz="1400" dirty="0"/>
        </a:p>
      </dgm:t>
    </dgm:pt>
    <dgm:pt modelId="{ACE86AAC-CA54-4903-93B1-4C003C069A64}" type="parTrans" cxnId="{DBD09125-56AB-4876-9C6B-87CE2EB6FE3B}">
      <dgm:prSet/>
      <dgm:spPr/>
      <dgm:t>
        <a:bodyPr/>
        <a:lstStyle/>
        <a:p>
          <a:endParaRPr lang="es-MX"/>
        </a:p>
      </dgm:t>
    </dgm:pt>
    <dgm:pt modelId="{DEEC07FE-1703-4232-BF8E-7FF0882B225E}" type="sibTrans" cxnId="{DBD09125-56AB-4876-9C6B-87CE2EB6FE3B}">
      <dgm:prSet/>
      <dgm:spPr/>
      <dgm:t>
        <a:bodyPr/>
        <a:lstStyle/>
        <a:p>
          <a:endParaRPr lang="es-MX"/>
        </a:p>
      </dgm:t>
    </dgm:pt>
    <dgm:pt modelId="{C66CD13E-30F9-49C8-9832-45EA50F8C3D8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S_tradnl" b="1" dirty="0">
              <a:latin typeface="Montserrat" panose="00000500000000000000" pitchFamily="2" charset="0"/>
              <a:cs typeface="Arial" panose="020B0604020202020204" pitchFamily="34" charset="0"/>
            </a:rPr>
            <a:t>Protección Ambiental (PA</a:t>
          </a:r>
          <a:r>
            <a:rPr lang="es-ES_tradnl" dirty="0">
              <a:latin typeface="Montserrat" panose="00000500000000000000" pitchFamily="2" charset="0"/>
              <a:cs typeface="Arial" panose="020B0604020202020204" pitchFamily="34" charset="0"/>
            </a:rPr>
            <a:t>):Es el resultado de la </a:t>
          </a:r>
          <a:r>
            <a:rPr lang="es-ES_tradnl" b="1" dirty="0">
              <a:latin typeface="Montserrat" panose="00000500000000000000" pitchFamily="2" charset="0"/>
              <a:cs typeface="Arial" panose="020B0604020202020204" pitchFamily="34" charset="0"/>
            </a:rPr>
            <a:t>implementación de acciones específicas </a:t>
          </a:r>
          <a:r>
            <a:rPr lang="es-ES_tradnl" dirty="0">
              <a:latin typeface="Montserrat" panose="00000500000000000000" pitchFamily="2" charset="0"/>
              <a:cs typeface="Arial" panose="020B0604020202020204" pitchFamily="34" charset="0"/>
            </a:rPr>
            <a:t>para la </a:t>
          </a:r>
          <a:r>
            <a:rPr lang="es-ES_tradnl" b="1" dirty="0">
              <a:latin typeface="Montserrat" panose="00000500000000000000" pitchFamily="2" charset="0"/>
              <a:cs typeface="Arial" panose="020B0604020202020204" pitchFamily="34" charset="0"/>
            </a:rPr>
            <a:t>prevención y control de la contaminación</a:t>
          </a:r>
          <a:r>
            <a:rPr lang="es-ES_tradnl" dirty="0">
              <a:latin typeface="Montserrat" panose="00000500000000000000" pitchFamily="2" charset="0"/>
              <a:cs typeface="Arial" panose="020B0604020202020204" pitchFamily="34" charset="0"/>
            </a:rPr>
            <a:t> administrando los </a:t>
          </a:r>
          <a:r>
            <a:rPr lang="es-ES_tradnl" b="1" dirty="0">
              <a:latin typeface="Montserrat" panose="00000500000000000000" pitchFamily="2" charset="0"/>
              <a:cs typeface="Arial" panose="020B0604020202020204" pitchFamily="34" charset="0"/>
            </a:rPr>
            <a:t>aspectos e impactos ambientales significativos  </a:t>
          </a:r>
          <a:r>
            <a:rPr lang="es-ES_tradnl" dirty="0">
              <a:latin typeface="Montserrat" panose="00000500000000000000" pitchFamily="2" charset="0"/>
              <a:cs typeface="Arial" panose="020B0604020202020204" pitchFamily="34" charset="0"/>
            </a:rPr>
            <a:t>sobre los cuales se </a:t>
          </a:r>
          <a:r>
            <a:rPr lang="es-ES_tradnl" b="1" dirty="0">
              <a:latin typeface="Montserrat" panose="00000500000000000000" pitchFamily="2" charset="0"/>
              <a:cs typeface="Arial" panose="020B0604020202020204" pitchFamily="34" charset="0"/>
            </a:rPr>
            <a:t>puede tener influencia para la preservación del medio ambiente</a:t>
          </a:r>
          <a:r>
            <a:rPr lang="es-ES_tradnl" dirty="0">
              <a:latin typeface="Montserrat" panose="00000500000000000000" pitchFamily="2" charset="0"/>
              <a:cs typeface="Arial" panose="020B0604020202020204" pitchFamily="34" charset="0"/>
            </a:rPr>
            <a:t>, asegurando el </a:t>
          </a:r>
          <a:r>
            <a:rPr lang="es-ES_tradnl" b="1" dirty="0">
              <a:latin typeface="Montserrat" panose="00000500000000000000" pitchFamily="2" charset="0"/>
              <a:cs typeface="Arial" panose="020B0604020202020204" pitchFamily="34" charset="0"/>
            </a:rPr>
            <a:t>cumplimiento del marco legal aplicable.</a:t>
          </a:r>
          <a:endParaRPr lang="es-MX" dirty="0"/>
        </a:p>
      </dgm:t>
    </dgm:pt>
    <dgm:pt modelId="{7AD9480B-CA9E-4C2B-BABE-2D4F0FF427B6}" type="parTrans" cxnId="{0D8B72B8-DD3A-4650-B341-C78E7228519D}">
      <dgm:prSet/>
      <dgm:spPr/>
      <dgm:t>
        <a:bodyPr/>
        <a:lstStyle/>
        <a:p>
          <a:endParaRPr lang="es-MX"/>
        </a:p>
      </dgm:t>
    </dgm:pt>
    <dgm:pt modelId="{CF0851BC-F91C-4FA4-AC43-E714B5126B77}" type="sibTrans" cxnId="{0D8B72B8-DD3A-4650-B341-C78E7228519D}">
      <dgm:prSet/>
      <dgm:spPr/>
      <dgm:t>
        <a:bodyPr/>
        <a:lstStyle/>
        <a:p>
          <a:endParaRPr lang="es-MX"/>
        </a:p>
      </dgm:t>
    </dgm:pt>
    <dgm:pt modelId="{BC71E869-DD92-4FF7-9ED3-4F9FA7F54890}" type="pres">
      <dgm:prSet presAssocID="{2FB75B02-5580-49E2-9323-F7E82135122D}" presName="linearFlow" presStyleCnt="0">
        <dgm:presLayoutVars>
          <dgm:dir/>
          <dgm:resizeHandles val="exact"/>
        </dgm:presLayoutVars>
      </dgm:prSet>
      <dgm:spPr/>
    </dgm:pt>
    <dgm:pt modelId="{0247CAF3-A376-4F12-96A0-5E5EB15270A5}" type="pres">
      <dgm:prSet presAssocID="{D3F33F27-3E4E-40C5-85A7-8B5FF2BE04A1}" presName="comp" presStyleCnt="0"/>
      <dgm:spPr/>
    </dgm:pt>
    <dgm:pt modelId="{E02F51F8-0503-4FF5-8746-A9B62C783CF8}" type="pres">
      <dgm:prSet presAssocID="{D3F33F27-3E4E-40C5-85A7-8B5FF2BE04A1}" presName="rect2" presStyleLbl="node1" presStyleIdx="0" presStyleCnt="3" custScaleX="391527">
        <dgm:presLayoutVars>
          <dgm:bulletEnabled val="1"/>
        </dgm:presLayoutVars>
      </dgm:prSet>
      <dgm:spPr/>
    </dgm:pt>
    <dgm:pt modelId="{E042F644-0EA1-4FBD-8507-6E0B4234C1D7}" type="pres">
      <dgm:prSet presAssocID="{D3F33F27-3E4E-40C5-85A7-8B5FF2BE04A1}" presName="rect1" presStyleLbl="lnNode1" presStyleIdx="0" presStyleCnt="3" custLinFactX="300000" custLinFactNeighborX="371827" custLinFactNeighborY="-16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BD85AE0F-CE11-4C44-A29B-426E76C8E1DE}" type="pres">
      <dgm:prSet presAssocID="{4E6C5EE9-E96B-4D84-BF0B-DB44EDE457A3}" presName="sibTrans" presStyleCnt="0"/>
      <dgm:spPr/>
    </dgm:pt>
    <dgm:pt modelId="{54B142E9-66B0-4B44-954A-BA2EB888CD7A}" type="pres">
      <dgm:prSet presAssocID="{809C8F9C-8848-4A27-AC35-78ED7C238C5B}" presName="comp" presStyleCnt="0"/>
      <dgm:spPr/>
    </dgm:pt>
    <dgm:pt modelId="{7498FF16-C16A-4E2B-8D7F-774275072CBE}" type="pres">
      <dgm:prSet presAssocID="{809C8F9C-8848-4A27-AC35-78ED7C238C5B}" presName="rect2" presStyleLbl="node1" presStyleIdx="1" presStyleCnt="3" custScaleX="391527" custScaleY="117686" custLinFactNeighborX="262" custLinFactNeighborY="-9312">
        <dgm:presLayoutVars>
          <dgm:bulletEnabled val="1"/>
        </dgm:presLayoutVars>
      </dgm:prSet>
      <dgm:spPr/>
    </dgm:pt>
    <dgm:pt modelId="{5F4F1EC9-688D-4FB1-A405-848332CD592E}" type="pres">
      <dgm:prSet presAssocID="{809C8F9C-8848-4A27-AC35-78ED7C238C5B}" presName="rect1" presStyleLbl="lnNode1" presStyleIdx="1" presStyleCnt="3" custScaleX="90523" custScaleY="113926" custLinFactX="125924" custLinFactNeighborX="200000" custLinFactNeighborY="4613"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</dgm:pt>
    <dgm:pt modelId="{CD357469-D811-45C8-8A06-A87673DB5640}" type="pres">
      <dgm:prSet presAssocID="{DEEC07FE-1703-4232-BF8E-7FF0882B225E}" presName="sibTrans" presStyleCnt="0"/>
      <dgm:spPr/>
    </dgm:pt>
    <dgm:pt modelId="{2F57BE8F-C82F-4616-93D9-80B82F971676}" type="pres">
      <dgm:prSet presAssocID="{C66CD13E-30F9-49C8-9832-45EA50F8C3D8}" presName="comp" presStyleCnt="0"/>
      <dgm:spPr/>
    </dgm:pt>
    <dgm:pt modelId="{3A59D1B2-5418-464B-8323-81B35BD93118}" type="pres">
      <dgm:prSet presAssocID="{C66CD13E-30F9-49C8-9832-45EA50F8C3D8}" presName="rect2" presStyleLbl="node1" presStyleIdx="2" presStyleCnt="3" custScaleX="393033" custLinFactNeighborX="554" custLinFactNeighborY="-15150">
        <dgm:presLayoutVars>
          <dgm:bulletEnabled val="1"/>
        </dgm:presLayoutVars>
      </dgm:prSet>
      <dgm:spPr/>
    </dgm:pt>
    <dgm:pt modelId="{14D2B150-B2F5-42F8-A7AC-6F3FCDD7FCD5}" type="pres">
      <dgm:prSet presAssocID="{C66CD13E-30F9-49C8-9832-45EA50F8C3D8}" presName="rect1" presStyleLbl="lnNode1" presStyleIdx="2" presStyleCnt="3" custLinFactX="300000" custLinFactNeighborX="376169" custLinFactNeighborY="-16375"/>
      <dgm:spPr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</dgm:spPr>
    </dgm:pt>
  </dgm:ptLst>
  <dgm:cxnLst>
    <dgm:cxn modelId="{349CAB04-DFAB-46DB-9AE2-365938485704}" type="presOf" srcId="{2FB75B02-5580-49E2-9323-F7E82135122D}" destId="{BC71E869-DD92-4FF7-9ED3-4F9FA7F54890}" srcOrd="0" destOrd="0" presId="urn:microsoft.com/office/officeart/2008/layout/AlternatingPictureBlocks"/>
    <dgm:cxn modelId="{04F94F10-3EFB-4C3A-A067-DBCACF246289}" type="presOf" srcId="{809C8F9C-8848-4A27-AC35-78ED7C238C5B}" destId="{7498FF16-C16A-4E2B-8D7F-774275072CBE}" srcOrd="0" destOrd="0" presId="urn:microsoft.com/office/officeart/2008/layout/AlternatingPictureBlocks"/>
    <dgm:cxn modelId="{DBD09125-56AB-4876-9C6B-87CE2EB6FE3B}" srcId="{2FB75B02-5580-49E2-9323-F7E82135122D}" destId="{809C8F9C-8848-4A27-AC35-78ED7C238C5B}" srcOrd="1" destOrd="0" parTransId="{ACE86AAC-CA54-4903-93B1-4C003C069A64}" sibTransId="{DEEC07FE-1703-4232-BF8E-7FF0882B225E}"/>
    <dgm:cxn modelId="{3C1D26B4-D23C-445D-B816-9CEF9FA0D4F8}" srcId="{2FB75B02-5580-49E2-9323-F7E82135122D}" destId="{D3F33F27-3E4E-40C5-85A7-8B5FF2BE04A1}" srcOrd="0" destOrd="0" parTransId="{ADAFB3CF-40E3-44EE-A7F5-7A07F4B63FCF}" sibTransId="{4E6C5EE9-E96B-4D84-BF0B-DB44EDE457A3}"/>
    <dgm:cxn modelId="{0D8B72B8-DD3A-4650-B341-C78E7228519D}" srcId="{2FB75B02-5580-49E2-9323-F7E82135122D}" destId="{C66CD13E-30F9-49C8-9832-45EA50F8C3D8}" srcOrd="2" destOrd="0" parTransId="{7AD9480B-CA9E-4C2B-BABE-2D4F0FF427B6}" sibTransId="{CF0851BC-F91C-4FA4-AC43-E714B5126B77}"/>
    <dgm:cxn modelId="{E5448EC9-89AC-43B2-8E44-298CCFC56D6B}" type="presOf" srcId="{C66CD13E-30F9-49C8-9832-45EA50F8C3D8}" destId="{3A59D1B2-5418-464B-8323-81B35BD93118}" srcOrd="0" destOrd="0" presId="urn:microsoft.com/office/officeart/2008/layout/AlternatingPictureBlocks"/>
    <dgm:cxn modelId="{03206FFB-EAD1-477B-B526-07B11C552BF5}" type="presOf" srcId="{D3F33F27-3E4E-40C5-85A7-8B5FF2BE04A1}" destId="{E02F51F8-0503-4FF5-8746-A9B62C783CF8}" srcOrd="0" destOrd="0" presId="urn:microsoft.com/office/officeart/2008/layout/AlternatingPictureBlocks"/>
    <dgm:cxn modelId="{B476A1FD-AA5E-4452-AD5A-1FE17532C710}" type="presParOf" srcId="{BC71E869-DD92-4FF7-9ED3-4F9FA7F54890}" destId="{0247CAF3-A376-4F12-96A0-5E5EB15270A5}" srcOrd="0" destOrd="0" presId="urn:microsoft.com/office/officeart/2008/layout/AlternatingPictureBlocks"/>
    <dgm:cxn modelId="{C0DDFB69-B695-448C-B76F-9202E7EC5BDB}" type="presParOf" srcId="{0247CAF3-A376-4F12-96A0-5E5EB15270A5}" destId="{E02F51F8-0503-4FF5-8746-A9B62C783CF8}" srcOrd="0" destOrd="0" presId="urn:microsoft.com/office/officeart/2008/layout/AlternatingPictureBlocks"/>
    <dgm:cxn modelId="{FDC94FB7-1AC8-4D88-93F7-5BD4CB5A1F9C}" type="presParOf" srcId="{0247CAF3-A376-4F12-96A0-5E5EB15270A5}" destId="{E042F644-0EA1-4FBD-8507-6E0B4234C1D7}" srcOrd="1" destOrd="0" presId="urn:microsoft.com/office/officeart/2008/layout/AlternatingPictureBlocks"/>
    <dgm:cxn modelId="{98608430-267D-4EFA-987D-66CD812A0223}" type="presParOf" srcId="{BC71E869-DD92-4FF7-9ED3-4F9FA7F54890}" destId="{BD85AE0F-CE11-4C44-A29B-426E76C8E1DE}" srcOrd="1" destOrd="0" presId="urn:microsoft.com/office/officeart/2008/layout/AlternatingPictureBlocks"/>
    <dgm:cxn modelId="{60CCA79F-E275-4A5F-801F-87C112413DE1}" type="presParOf" srcId="{BC71E869-DD92-4FF7-9ED3-4F9FA7F54890}" destId="{54B142E9-66B0-4B44-954A-BA2EB888CD7A}" srcOrd="2" destOrd="0" presId="urn:microsoft.com/office/officeart/2008/layout/AlternatingPictureBlocks"/>
    <dgm:cxn modelId="{9B9A35F0-E475-4A27-BBB2-11B3CAA987E4}" type="presParOf" srcId="{54B142E9-66B0-4B44-954A-BA2EB888CD7A}" destId="{7498FF16-C16A-4E2B-8D7F-774275072CBE}" srcOrd="0" destOrd="0" presId="urn:microsoft.com/office/officeart/2008/layout/AlternatingPictureBlocks"/>
    <dgm:cxn modelId="{90156003-0629-4D18-8AF8-7911A2F3C6D6}" type="presParOf" srcId="{54B142E9-66B0-4B44-954A-BA2EB888CD7A}" destId="{5F4F1EC9-688D-4FB1-A405-848332CD592E}" srcOrd="1" destOrd="0" presId="urn:microsoft.com/office/officeart/2008/layout/AlternatingPictureBlocks"/>
    <dgm:cxn modelId="{38FD39C5-DBAC-4164-B3C6-AFD0BDF32081}" type="presParOf" srcId="{BC71E869-DD92-4FF7-9ED3-4F9FA7F54890}" destId="{CD357469-D811-45C8-8A06-A87673DB5640}" srcOrd="3" destOrd="0" presId="urn:microsoft.com/office/officeart/2008/layout/AlternatingPictureBlocks"/>
    <dgm:cxn modelId="{5A06D40B-E620-4EB5-A580-08CCED33F790}" type="presParOf" srcId="{BC71E869-DD92-4FF7-9ED3-4F9FA7F54890}" destId="{2F57BE8F-C82F-4616-93D9-80B82F971676}" srcOrd="4" destOrd="0" presId="urn:microsoft.com/office/officeart/2008/layout/AlternatingPictureBlocks"/>
    <dgm:cxn modelId="{E1B3FE11-9B95-41DC-A998-9C0A58702375}" type="presParOf" srcId="{2F57BE8F-C82F-4616-93D9-80B82F971676}" destId="{3A59D1B2-5418-464B-8323-81B35BD93118}" srcOrd="0" destOrd="0" presId="urn:microsoft.com/office/officeart/2008/layout/AlternatingPictureBlocks"/>
    <dgm:cxn modelId="{394886EF-83DB-421D-8770-55B0AA099F14}" type="presParOf" srcId="{2F57BE8F-C82F-4616-93D9-80B82F971676}" destId="{14D2B150-B2F5-42F8-A7AC-6F3FCDD7FCD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A528F-8383-41FE-A05E-6C544C63A16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A130D68-C4C0-4795-B792-944348BD5922}">
      <dgm:prSet phldrT="[Texto]"/>
      <dgm:spPr/>
      <dgm:t>
        <a:bodyPr/>
        <a:lstStyle/>
        <a:p>
          <a:r>
            <a:rPr lang="es-MX" dirty="0"/>
            <a:t>I. Política</a:t>
          </a:r>
        </a:p>
      </dgm:t>
    </dgm:pt>
    <dgm:pt modelId="{8195CE7C-13FE-4F90-81A5-35F158166F0A}" type="parTrans" cxnId="{FF8B041B-2AEC-4747-8EC2-1F01D49D2B6E}">
      <dgm:prSet/>
      <dgm:spPr/>
      <dgm:t>
        <a:bodyPr/>
        <a:lstStyle/>
        <a:p>
          <a:endParaRPr lang="es-MX"/>
        </a:p>
      </dgm:t>
    </dgm:pt>
    <dgm:pt modelId="{2F189D6F-3267-4AB6-90D9-9BE5E5784D02}" type="sibTrans" cxnId="{FF8B041B-2AEC-4747-8EC2-1F01D49D2B6E}">
      <dgm:prSet/>
      <dgm:spPr/>
      <dgm:t>
        <a:bodyPr/>
        <a:lstStyle/>
        <a:p>
          <a:endParaRPr lang="es-MX"/>
        </a:p>
      </dgm:t>
    </dgm:pt>
    <dgm:pt modelId="{F4057809-A87F-4FA6-86B4-66B3923FCBF6}">
      <dgm:prSet phldrT="[Texto]"/>
      <dgm:spPr/>
      <dgm:t>
        <a:bodyPr/>
        <a:lstStyle/>
        <a:p>
          <a:r>
            <a:rPr lang="es-MX" dirty="0"/>
            <a:t>II. Identificación de peligros...</a:t>
          </a:r>
        </a:p>
      </dgm:t>
    </dgm:pt>
    <dgm:pt modelId="{5F29F4EE-625D-478B-90CC-688E9C262B10}" type="parTrans" cxnId="{2589B3FE-728F-425C-AAA9-1912D8823554}">
      <dgm:prSet/>
      <dgm:spPr/>
      <dgm:t>
        <a:bodyPr/>
        <a:lstStyle/>
        <a:p>
          <a:endParaRPr lang="es-MX"/>
        </a:p>
      </dgm:t>
    </dgm:pt>
    <dgm:pt modelId="{65A693FD-7547-4903-BF24-CC7BC2383727}" type="sibTrans" cxnId="{2589B3FE-728F-425C-AAA9-1912D8823554}">
      <dgm:prSet/>
      <dgm:spPr/>
      <dgm:t>
        <a:bodyPr/>
        <a:lstStyle/>
        <a:p>
          <a:endParaRPr lang="es-MX"/>
        </a:p>
      </dgm:t>
    </dgm:pt>
    <dgm:pt modelId="{89097BA5-4BBE-4013-9307-15D108FEC668}">
      <dgm:prSet phldrT="[Texto]"/>
      <dgm:spPr/>
      <dgm:t>
        <a:bodyPr/>
        <a:lstStyle/>
        <a:p>
          <a:r>
            <a:rPr lang="es-MX" dirty="0"/>
            <a:t>III. Requisitos Legales</a:t>
          </a:r>
        </a:p>
      </dgm:t>
    </dgm:pt>
    <dgm:pt modelId="{3171CB7B-C8B2-43E8-8482-18DDDD9AD6B9}" type="parTrans" cxnId="{5F583AC9-8E08-4FC5-B2FA-A37349B73791}">
      <dgm:prSet/>
      <dgm:spPr/>
      <dgm:t>
        <a:bodyPr/>
        <a:lstStyle/>
        <a:p>
          <a:endParaRPr lang="es-MX"/>
        </a:p>
      </dgm:t>
    </dgm:pt>
    <dgm:pt modelId="{5F8F94E2-13A5-496A-AD27-FF5DD927B737}" type="sibTrans" cxnId="{5F583AC9-8E08-4FC5-B2FA-A37349B73791}">
      <dgm:prSet/>
      <dgm:spPr/>
      <dgm:t>
        <a:bodyPr/>
        <a:lstStyle/>
        <a:p>
          <a:endParaRPr lang="es-MX"/>
        </a:p>
      </dgm:t>
    </dgm:pt>
    <dgm:pt modelId="{EBA0E5DB-4F5E-4320-B69F-8FF484AD58BE}">
      <dgm:prSet phldrT="[Texto]"/>
      <dgm:spPr/>
      <dgm:t>
        <a:bodyPr/>
        <a:lstStyle/>
        <a:p>
          <a:r>
            <a:rPr lang="es-MX" dirty="0"/>
            <a:t>IV. Objetivos, metas…</a:t>
          </a:r>
        </a:p>
      </dgm:t>
    </dgm:pt>
    <dgm:pt modelId="{C79A80FB-B256-4A2D-A998-D79B7AD326B8}" type="parTrans" cxnId="{CC6A26A4-3373-476F-A926-07FF36D3CDAD}">
      <dgm:prSet/>
      <dgm:spPr/>
      <dgm:t>
        <a:bodyPr/>
        <a:lstStyle/>
        <a:p>
          <a:endParaRPr lang="es-MX"/>
        </a:p>
      </dgm:t>
    </dgm:pt>
    <dgm:pt modelId="{72920097-CF3B-4985-A1F1-738081B3DCB1}" type="sibTrans" cxnId="{CC6A26A4-3373-476F-A926-07FF36D3CDAD}">
      <dgm:prSet/>
      <dgm:spPr/>
      <dgm:t>
        <a:bodyPr/>
        <a:lstStyle/>
        <a:p>
          <a:endParaRPr lang="es-MX"/>
        </a:p>
      </dgm:t>
    </dgm:pt>
    <dgm:pt modelId="{5108FEF2-001F-4BC7-A889-5D9FCFB24B60}">
      <dgm:prSet phldrT="[Texto]"/>
      <dgm:spPr/>
      <dgm:t>
        <a:bodyPr/>
        <a:lstStyle/>
        <a:p>
          <a:r>
            <a:rPr lang="es-MX" dirty="0"/>
            <a:t>V. Funciones, responsabilidad…</a:t>
          </a:r>
        </a:p>
      </dgm:t>
    </dgm:pt>
    <dgm:pt modelId="{F749840E-80F1-457A-90AC-6B4384838C1B}" type="parTrans" cxnId="{5C795512-73BE-40AC-A9E2-CF2B38386245}">
      <dgm:prSet/>
      <dgm:spPr/>
      <dgm:t>
        <a:bodyPr/>
        <a:lstStyle/>
        <a:p>
          <a:endParaRPr lang="es-MX"/>
        </a:p>
      </dgm:t>
    </dgm:pt>
    <dgm:pt modelId="{3F285C0C-23D7-45AA-A03D-FE6B9EB6301F}" type="sibTrans" cxnId="{5C795512-73BE-40AC-A9E2-CF2B38386245}">
      <dgm:prSet/>
      <dgm:spPr/>
      <dgm:t>
        <a:bodyPr/>
        <a:lstStyle/>
        <a:p>
          <a:endParaRPr lang="es-MX"/>
        </a:p>
      </dgm:t>
    </dgm:pt>
    <dgm:pt modelId="{C897BFA0-6980-4ABE-A42A-6C055CBF2583}">
      <dgm:prSet phldrT="[Texto]"/>
      <dgm:spPr/>
      <dgm:t>
        <a:bodyPr/>
        <a:lstStyle/>
        <a:p>
          <a:r>
            <a:rPr lang="es-MX" dirty="0"/>
            <a:t>VI. Competencia del personal…</a:t>
          </a:r>
        </a:p>
      </dgm:t>
    </dgm:pt>
    <dgm:pt modelId="{958356AF-719B-4D17-A72F-1EEBB93CABDD}" type="parTrans" cxnId="{496F7752-CD61-4F30-BFFD-9CB82D959314}">
      <dgm:prSet/>
      <dgm:spPr/>
      <dgm:t>
        <a:bodyPr/>
        <a:lstStyle/>
        <a:p>
          <a:endParaRPr lang="es-MX"/>
        </a:p>
      </dgm:t>
    </dgm:pt>
    <dgm:pt modelId="{35FCF905-5EAB-4DF5-8C3A-6298BA819510}" type="sibTrans" cxnId="{496F7752-CD61-4F30-BFFD-9CB82D959314}">
      <dgm:prSet/>
      <dgm:spPr/>
      <dgm:t>
        <a:bodyPr/>
        <a:lstStyle/>
        <a:p>
          <a:endParaRPr lang="es-MX"/>
        </a:p>
      </dgm:t>
    </dgm:pt>
    <dgm:pt modelId="{06067965-F191-42EF-8201-A1DAACCCA8E9}">
      <dgm:prSet phldrT="[Texto]"/>
      <dgm:spPr/>
      <dgm:t>
        <a:bodyPr/>
        <a:lstStyle/>
        <a:p>
          <a:r>
            <a:rPr lang="es-MX" dirty="0"/>
            <a:t>VII. Comunicación, participación…</a:t>
          </a:r>
        </a:p>
      </dgm:t>
    </dgm:pt>
    <dgm:pt modelId="{FDACF233-5E08-4B38-9E75-D30B032A71A2}" type="parTrans" cxnId="{EA2ABA3E-8F21-4F7B-8148-2C2AFB29BADF}">
      <dgm:prSet/>
      <dgm:spPr/>
      <dgm:t>
        <a:bodyPr/>
        <a:lstStyle/>
        <a:p>
          <a:endParaRPr lang="es-MX"/>
        </a:p>
      </dgm:t>
    </dgm:pt>
    <dgm:pt modelId="{ADEFE5DF-4F1D-4C2A-88E1-7E232DD958A0}" type="sibTrans" cxnId="{EA2ABA3E-8F21-4F7B-8148-2C2AFB29BADF}">
      <dgm:prSet/>
      <dgm:spPr/>
      <dgm:t>
        <a:bodyPr/>
        <a:lstStyle/>
        <a:p>
          <a:endParaRPr lang="es-MX"/>
        </a:p>
      </dgm:t>
    </dgm:pt>
    <dgm:pt modelId="{7A2D7C1A-3166-4283-9532-E4B5E5A3B5FA}">
      <dgm:prSet phldrT="[Texto]"/>
      <dgm:spPr/>
      <dgm:t>
        <a:bodyPr/>
        <a:lstStyle/>
        <a:p>
          <a:r>
            <a:rPr lang="es-MX" dirty="0"/>
            <a:t>VIII. Control de documentos y registros</a:t>
          </a:r>
        </a:p>
      </dgm:t>
    </dgm:pt>
    <dgm:pt modelId="{839AE13E-B125-48BD-930C-0A2CFDF8D991}" type="parTrans" cxnId="{CFF2CDDE-EEEE-41E2-87BA-BE3CBAB49BAE}">
      <dgm:prSet/>
      <dgm:spPr/>
      <dgm:t>
        <a:bodyPr/>
        <a:lstStyle/>
        <a:p>
          <a:endParaRPr lang="es-MX"/>
        </a:p>
      </dgm:t>
    </dgm:pt>
    <dgm:pt modelId="{10E53876-7F34-4C8F-8190-F45F7C61BBFB}" type="sibTrans" cxnId="{CFF2CDDE-EEEE-41E2-87BA-BE3CBAB49BAE}">
      <dgm:prSet/>
      <dgm:spPr/>
      <dgm:t>
        <a:bodyPr/>
        <a:lstStyle/>
        <a:p>
          <a:endParaRPr lang="es-MX"/>
        </a:p>
      </dgm:t>
    </dgm:pt>
    <dgm:pt modelId="{48B3CF65-1244-43F7-9FBC-D67B6D1EC498}">
      <dgm:prSet phldrT="[Texto]"/>
      <dgm:spPr/>
      <dgm:t>
        <a:bodyPr/>
        <a:lstStyle/>
        <a:p>
          <a:r>
            <a:rPr lang="es-MX" dirty="0"/>
            <a:t>IX. Mejores prácticas y estándares.</a:t>
          </a:r>
        </a:p>
      </dgm:t>
    </dgm:pt>
    <dgm:pt modelId="{34AFD316-8C0C-4761-A400-D4F9ADCFB594}" type="parTrans" cxnId="{ED968FC8-97E2-4DA0-871D-DB50034D9AC2}">
      <dgm:prSet/>
      <dgm:spPr/>
      <dgm:t>
        <a:bodyPr/>
        <a:lstStyle/>
        <a:p>
          <a:endParaRPr lang="es-MX"/>
        </a:p>
      </dgm:t>
    </dgm:pt>
    <dgm:pt modelId="{56AC8D7C-FC44-491D-A044-EFE9D16EAFED}" type="sibTrans" cxnId="{ED968FC8-97E2-4DA0-871D-DB50034D9AC2}">
      <dgm:prSet/>
      <dgm:spPr/>
      <dgm:t>
        <a:bodyPr/>
        <a:lstStyle/>
        <a:p>
          <a:endParaRPr lang="es-MX"/>
        </a:p>
      </dgm:t>
    </dgm:pt>
    <dgm:pt modelId="{71FA7BAC-6AAC-4C7A-A270-231585A70BE3}">
      <dgm:prSet phldrT="[Texto]"/>
      <dgm:spPr/>
      <dgm:t>
        <a:bodyPr/>
        <a:lstStyle/>
        <a:p>
          <a:r>
            <a:rPr lang="es-MX" dirty="0"/>
            <a:t>X. Control de actividades y procesos.</a:t>
          </a:r>
        </a:p>
      </dgm:t>
    </dgm:pt>
    <dgm:pt modelId="{B5652593-2B4D-4983-B31D-EEC873D66291}" type="parTrans" cxnId="{710F12CD-BD1D-4A6A-A1DC-7B66D17E2F95}">
      <dgm:prSet/>
      <dgm:spPr/>
      <dgm:t>
        <a:bodyPr/>
        <a:lstStyle/>
        <a:p>
          <a:endParaRPr lang="es-MX"/>
        </a:p>
      </dgm:t>
    </dgm:pt>
    <dgm:pt modelId="{75C46DD3-597D-4D7D-84EA-20637F1229F0}" type="sibTrans" cxnId="{710F12CD-BD1D-4A6A-A1DC-7B66D17E2F95}">
      <dgm:prSet/>
      <dgm:spPr/>
      <dgm:t>
        <a:bodyPr/>
        <a:lstStyle/>
        <a:p>
          <a:endParaRPr lang="es-MX"/>
        </a:p>
      </dgm:t>
    </dgm:pt>
    <dgm:pt modelId="{10D87409-98F2-40AC-ACE5-FD1FE9CF1B9D}">
      <dgm:prSet phldrT="[Texto]"/>
      <dgm:spPr/>
      <dgm:t>
        <a:bodyPr/>
        <a:lstStyle/>
        <a:p>
          <a:r>
            <a:rPr lang="es-MX" dirty="0"/>
            <a:t>XI. Integridad Mecánica y AC.</a:t>
          </a:r>
        </a:p>
      </dgm:t>
    </dgm:pt>
    <dgm:pt modelId="{B68C585D-D49D-4A25-AFC1-7D75A2ECFD3E}" type="parTrans" cxnId="{848121EE-B615-4372-9235-3ADAA27D6AFC}">
      <dgm:prSet/>
      <dgm:spPr/>
      <dgm:t>
        <a:bodyPr/>
        <a:lstStyle/>
        <a:p>
          <a:endParaRPr lang="es-MX"/>
        </a:p>
      </dgm:t>
    </dgm:pt>
    <dgm:pt modelId="{1D45929D-C6FA-419A-82CF-48896DB87EAE}" type="sibTrans" cxnId="{848121EE-B615-4372-9235-3ADAA27D6AFC}">
      <dgm:prSet/>
      <dgm:spPr/>
      <dgm:t>
        <a:bodyPr/>
        <a:lstStyle/>
        <a:p>
          <a:endParaRPr lang="es-MX"/>
        </a:p>
      </dgm:t>
    </dgm:pt>
    <dgm:pt modelId="{BD852C99-7BF1-4145-9320-5D3C7E4E7E04}">
      <dgm:prSet phldrT="[Texto]"/>
      <dgm:spPr/>
      <dgm:t>
        <a:bodyPr/>
        <a:lstStyle/>
        <a:p>
          <a:r>
            <a:rPr lang="es-MX" dirty="0"/>
            <a:t>XII. Seguridad de contratistas</a:t>
          </a:r>
        </a:p>
      </dgm:t>
    </dgm:pt>
    <dgm:pt modelId="{900F04C3-BEF9-441F-9779-D3AAED2486EC}" type="parTrans" cxnId="{A3A3DC7D-FF84-4F99-AF2E-4368335CFD64}">
      <dgm:prSet/>
      <dgm:spPr/>
      <dgm:t>
        <a:bodyPr/>
        <a:lstStyle/>
        <a:p>
          <a:endParaRPr lang="es-MX"/>
        </a:p>
      </dgm:t>
    </dgm:pt>
    <dgm:pt modelId="{A17D1B4F-17AB-4B52-A8A9-22F01808CCF1}" type="sibTrans" cxnId="{A3A3DC7D-FF84-4F99-AF2E-4368335CFD64}">
      <dgm:prSet/>
      <dgm:spPr/>
      <dgm:t>
        <a:bodyPr/>
        <a:lstStyle/>
        <a:p>
          <a:endParaRPr lang="es-MX"/>
        </a:p>
      </dgm:t>
    </dgm:pt>
    <dgm:pt modelId="{C26595FE-98D1-4893-B67E-CB486C55FB85}">
      <dgm:prSet phldrT="[Texto]"/>
      <dgm:spPr/>
      <dgm:t>
        <a:bodyPr/>
        <a:lstStyle/>
        <a:p>
          <a:r>
            <a:rPr lang="es-MX" dirty="0"/>
            <a:t>XIII. Preparación y respuestas a emergencias</a:t>
          </a:r>
        </a:p>
      </dgm:t>
    </dgm:pt>
    <dgm:pt modelId="{A3D4411B-DE7E-497D-9DF5-6BBC919533F8}" type="parTrans" cxnId="{EA6D1BD5-6E32-4450-91EA-F79A8D6B39C6}">
      <dgm:prSet/>
      <dgm:spPr/>
      <dgm:t>
        <a:bodyPr/>
        <a:lstStyle/>
        <a:p>
          <a:endParaRPr lang="es-MX"/>
        </a:p>
      </dgm:t>
    </dgm:pt>
    <dgm:pt modelId="{2B37374E-D000-444F-A95C-42C1CA54CE7A}" type="sibTrans" cxnId="{EA6D1BD5-6E32-4450-91EA-F79A8D6B39C6}">
      <dgm:prSet/>
      <dgm:spPr/>
      <dgm:t>
        <a:bodyPr/>
        <a:lstStyle/>
        <a:p>
          <a:endParaRPr lang="es-MX"/>
        </a:p>
      </dgm:t>
    </dgm:pt>
    <dgm:pt modelId="{BD040A69-DC13-493E-8770-1479FA20AEE5}">
      <dgm:prSet phldrT="[Texto]"/>
      <dgm:spPr/>
      <dgm:t>
        <a:bodyPr/>
        <a:lstStyle/>
        <a:p>
          <a:r>
            <a:rPr lang="es-MX" dirty="0"/>
            <a:t>XIV. Monitoreo, verificación y evaluación</a:t>
          </a:r>
        </a:p>
      </dgm:t>
    </dgm:pt>
    <dgm:pt modelId="{D63F9CCB-41BE-42CC-82D5-6B74FE44FBA9}" type="parTrans" cxnId="{191D6FCB-D490-4411-A4E7-8B6E541E74B9}">
      <dgm:prSet/>
      <dgm:spPr/>
      <dgm:t>
        <a:bodyPr/>
        <a:lstStyle/>
        <a:p>
          <a:endParaRPr lang="es-MX"/>
        </a:p>
      </dgm:t>
    </dgm:pt>
    <dgm:pt modelId="{3515FBDD-9B22-4C03-AD49-C8919D6F3AEE}" type="sibTrans" cxnId="{191D6FCB-D490-4411-A4E7-8B6E541E74B9}">
      <dgm:prSet/>
      <dgm:spPr/>
      <dgm:t>
        <a:bodyPr/>
        <a:lstStyle/>
        <a:p>
          <a:endParaRPr lang="es-MX"/>
        </a:p>
      </dgm:t>
    </dgm:pt>
    <dgm:pt modelId="{F6F61A17-D237-4752-BB5A-7956F0CEF75C}">
      <dgm:prSet phldrT="[Texto]"/>
      <dgm:spPr/>
      <dgm:t>
        <a:bodyPr/>
        <a:lstStyle/>
        <a:p>
          <a:r>
            <a:rPr lang="es-MX" dirty="0"/>
            <a:t>XV. Auditorías</a:t>
          </a:r>
        </a:p>
      </dgm:t>
    </dgm:pt>
    <dgm:pt modelId="{57AE065F-E645-4C65-A307-AE421E28FE92}" type="parTrans" cxnId="{559D3AE5-D28C-4B6C-BE53-FF018C015ADF}">
      <dgm:prSet/>
      <dgm:spPr/>
      <dgm:t>
        <a:bodyPr/>
        <a:lstStyle/>
        <a:p>
          <a:endParaRPr lang="es-MX"/>
        </a:p>
      </dgm:t>
    </dgm:pt>
    <dgm:pt modelId="{3EE11023-B2B7-4AC1-8064-BC01E553B8BA}" type="sibTrans" cxnId="{559D3AE5-D28C-4B6C-BE53-FF018C015ADF}">
      <dgm:prSet/>
      <dgm:spPr/>
      <dgm:t>
        <a:bodyPr/>
        <a:lstStyle/>
        <a:p>
          <a:endParaRPr lang="es-MX"/>
        </a:p>
      </dgm:t>
    </dgm:pt>
    <dgm:pt modelId="{4E40B4DE-980B-4D8E-8C92-6BE81D5FC6D3}">
      <dgm:prSet phldrT="[Texto]"/>
      <dgm:spPr/>
      <dgm:t>
        <a:bodyPr/>
        <a:lstStyle/>
        <a:p>
          <a:r>
            <a:rPr lang="es-MX" dirty="0"/>
            <a:t>XVI. Investigación de incidentes y accidentes.</a:t>
          </a:r>
        </a:p>
      </dgm:t>
    </dgm:pt>
    <dgm:pt modelId="{7CC20E2B-0FA1-401A-935B-8262E94008AE}" type="parTrans" cxnId="{864A3E9E-ABF5-4F9B-B792-706ACC4DACE5}">
      <dgm:prSet/>
      <dgm:spPr/>
      <dgm:t>
        <a:bodyPr/>
        <a:lstStyle/>
        <a:p>
          <a:endParaRPr lang="es-MX"/>
        </a:p>
      </dgm:t>
    </dgm:pt>
    <dgm:pt modelId="{4BE17C93-4903-43CC-9168-DA9CCF32F73A}" type="sibTrans" cxnId="{864A3E9E-ABF5-4F9B-B792-706ACC4DACE5}">
      <dgm:prSet/>
      <dgm:spPr/>
      <dgm:t>
        <a:bodyPr/>
        <a:lstStyle/>
        <a:p>
          <a:endParaRPr lang="es-MX"/>
        </a:p>
      </dgm:t>
    </dgm:pt>
    <dgm:pt modelId="{2B8D03A4-52F8-4A12-BAE5-DCA4FA64E999}">
      <dgm:prSet phldrT="[Texto]"/>
      <dgm:spPr/>
      <dgm:t>
        <a:bodyPr/>
        <a:lstStyle/>
        <a:p>
          <a:r>
            <a:rPr lang="es-MX" dirty="0"/>
            <a:t>XVII Revisión de resultados</a:t>
          </a:r>
        </a:p>
      </dgm:t>
    </dgm:pt>
    <dgm:pt modelId="{4FED232D-D024-43CA-A869-8A9B5728D285}" type="parTrans" cxnId="{F7AEB8C9-3E0D-4B23-B1A2-959957F10C55}">
      <dgm:prSet/>
      <dgm:spPr/>
      <dgm:t>
        <a:bodyPr/>
        <a:lstStyle/>
        <a:p>
          <a:endParaRPr lang="es-MX"/>
        </a:p>
      </dgm:t>
    </dgm:pt>
    <dgm:pt modelId="{195640CB-A68B-44D8-8AB0-3D3867A20AD2}" type="sibTrans" cxnId="{F7AEB8C9-3E0D-4B23-B1A2-959957F10C55}">
      <dgm:prSet/>
      <dgm:spPr/>
      <dgm:t>
        <a:bodyPr/>
        <a:lstStyle/>
        <a:p>
          <a:endParaRPr lang="es-MX"/>
        </a:p>
      </dgm:t>
    </dgm:pt>
    <dgm:pt modelId="{07813CCE-AFF0-49BE-AD5A-884C52EAD118}">
      <dgm:prSet phldrT="[Texto]"/>
      <dgm:spPr/>
      <dgm:t>
        <a:bodyPr/>
        <a:lstStyle/>
        <a:p>
          <a:r>
            <a:rPr lang="es-MX" dirty="0"/>
            <a:t>XVIII Informes de desempeño</a:t>
          </a:r>
        </a:p>
      </dgm:t>
    </dgm:pt>
    <dgm:pt modelId="{BDC9FC93-C366-42D8-A8E2-D1EEA2AEFF23}" type="parTrans" cxnId="{5CD66E5D-AA73-40FD-8B66-FFEF38AB9265}">
      <dgm:prSet/>
      <dgm:spPr/>
      <dgm:t>
        <a:bodyPr/>
        <a:lstStyle/>
        <a:p>
          <a:endParaRPr lang="es-MX"/>
        </a:p>
      </dgm:t>
    </dgm:pt>
    <dgm:pt modelId="{A5AD347F-E101-4C81-B0A0-52B9CEF32251}" type="sibTrans" cxnId="{5CD66E5D-AA73-40FD-8B66-FFEF38AB9265}">
      <dgm:prSet/>
      <dgm:spPr/>
      <dgm:t>
        <a:bodyPr/>
        <a:lstStyle/>
        <a:p>
          <a:endParaRPr lang="es-MX"/>
        </a:p>
      </dgm:t>
    </dgm:pt>
    <dgm:pt modelId="{BDCF95D2-8A6C-45A5-A028-EAF25B1257B5}" type="pres">
      <dgm:prSet presAssocID="{8D1A528F-8383-41FE-A05E-6C544C63A161}" presName="diagram" presStyleCnt="0">
        <dgm:presLayoutVars>
          <dgm:dir/>
          <dgm:resizeHandles val="exact"/>
        </dgm:presLayoutVars>
      </dgm:prSet>
      <dgm:spPr/>
    </dgm:pt>
    <dgm:pt modelId="{6D1D6C33-4732-4052-85C2-13D5C3661DEC}" type="pres">
      <dgm:prSet presAssocID="{7A130D68-C4C0-4795-B792-944348BD5922}" presName="node" presStyleLbl="node1" presStyleIdx="0" presStyleCnt="18">
        <dgm:presLayoutVars>
          <dgm:bulletEnabled val="1"/>
        </dgm:presLayoutVars>
      </dgm:prSet>
      <dgm:spPr/>
    </dgm:pt>
    <dgm:pt modelId="{6794228E-E582-4D07-850A-E2F4EDBDC65E}" type="pres">
      <dgm:prSet presAssocID="{2F189D6F-3267-4AB6-90D9-9BE5E5784D02}" presName="sibTrans" presStyleCnt="0"/>
      <dgm:spPr/>
    </dgm:pt>
    <dgm:pt modelId="{85D67E29-2BB6-4135-9388-5A4E78A87F54}" type="pres">
      <dgm:prSet presAssocID="{F4057809-A87F-4FA6-86B4-66B3923FCBF6}" presName="node" presStyleLbl="node1" presStyleIdx="1" presStyleCnt="18">
        <dgm:presLayoutVars>
          <dgm:bulletEnabled val="1"/>
        </dgm:presLayoutVars>
      </dgm:prSet>
      <dgm:spPr/>
    </dgm:pt>
    <dgm:pt modelId="{4741BDE7-52A3-416E-B00B-1B1E7AA0A09D}" type="pres">
      <dgm:prSet presAssocID="{65A693FD-7547-4903-BF24-CC7BC2383727}" presName="sibTrans" presStyleCnt="0"/>
      <dgm:spPr/>
    </dgm:pt>
    <dgm:pt modelId="{CCFA95A4-A0CF-4A44-85CB-F38C5326A0DA}" type="pres">
      <dgm:prSet presAssocID="{89097BA5-4BBE-4013-9307-15D108FEC668}" presName="node" presStyleLbl="node1" presStyleIdx="2" presStyleCnt="18">
        <dgm:presLayoutVars>
          <dgm:bulletEnabled val="1"/>
        </dgm:presLayoutVars>
      </dgm:prSet>
      <dgm:spPr/>
    </dgm:pt>
    <dgm:pt modelId="{744D0C13-DB09-466B-9BC5-F60BAE341573}" type="pres">
      <dgm:prSet presAssocID="{5F8F94E2-13A5-496A-AD27-FF5DD927B737}" presName="sibTrans" presStyleCnt="0"/>
      <dgm:spPr/>
    </dgm:pt>
    <dgm:pt modelId="{0A4E488B-10FC-4985-9B35-8DDB84A80463}" type="pres">
      <dgm:prSet presAssocID="{EBA0E5DB-4F5E-4320-B69F-8FF484AD58BE}" presName="node" presStyleLbl="node1" presStyleIdx="3" presStyleCnt="18">
        <dgm:presLayoutVars>
          <dgm:bulletEnabled val="1"/>
        </dgm:presLayoutVars>
      </dgm:prSet>
      <dgm:spPr/>
    </dgm:pt>
    <dgm:pt modelId="{A7EEA1F9-2174-49BC-B9AE-70B082F8ABA0}" type="pres">
      <dgm:prSet presAssocID="{72920097-CF3B-4985-A1F1-738081B3DCB1}" presName="sibTrans" presStyleCnt="0"/>
      <dgm:spPr/>
    </dgm:pt>
    <dgm:pt modelId="{17C66936-C80C-4855-8657-C6FB09DA36A9}" type="pres">
      <dgm:prSet presAssocID="{5108FEF2-001F-4BC7-A889-5D9FCFB24B60}" presName="node" presStyleLbl="node1" presStyleIdx="4" presStyleCnt="18">
        <dgm:presLayoutVars>
          <dgm:bulletEnabled val="1"/>
        </dgm:presLayoutVars>
      </dgm:prSet>
      <dgm:spPr/>
    </dgm:pt>
    <dgm:pt modelId="{93E0B423-3EF3-46B5-898A-3679ED2632D4}" type="pres">
      <dgm:prSet presAssocID="{3F285C0C-23D7-45AA-A03D-FE6B9EB6301F}" presName="sibTrans" presStyleCnt="0"/>
      <dgm:spPr/>
    </dgm:pt>
    <dgm:pt modelId="{9262692E-924B-4F57-BEF5-317E28C72131}" type="pres">
      <dgm:prSet presAssocID="{C897BFA0-6980-4ABE-A42A-6C055CBF2583}" presName="node" presStyleLbl="node1" presStyleIdx="5" presStyleCnt="18" custScaleX="97784" custLinFactNeighborX="-1427">
        <dgm:presLayoutVars>
          <dgm:bulletEnabled val="1"/>
        </dgm:presLayoutVars>
      </dgm:prSet>
      <dgm:spPr/>
    </dgm:pt>
    <dgm:pt modelId="{6492A805-1BC8-4C42-935E-18AEFBEAACD9}" type="pres">
      <dgm:prSet presAssocID="{35FCF905-5EAB-4DF5-8C3A-6298BA819510}" presName="sibTrans" presStyleCnt="0"/>
      <dgm:spPr/>
    </dgm:pt>
    <dgm:pt modelId="{508E0685-1950-4ADD-9A92-A871E06BEEDD}" type="pres">
      <dgm:prSet presAssocID="{06067965-F191-42EF-8201-A1DAACCCA8E9}" presName="node" presStyleLbl="node1" presStyleIdx="6" presStyleCnt="18">
        <dgm:presLayoutVars>
          <dgm:bulletEnabled val="1"/>
        </dgm:presLayoutVars>
      </dgm:prSet>
      <dgm:spPr/>
    </dgm:pt>
    <dgm:pt modelId="{606C942B-6545-4150-B694-54CFD2F8D59F}" type="pres">
      <dgm:prSet presAssocID="{ADEFE5DF-4F1D-4C2A-88E1-7E232DD958A0}" presName="sibTrans" presStyleCnt="0"/>
      <dgm:spPr/>
    </dgm:pt>
    <dgm:pt modelId="{60B582C1-7ABC-400C-BA6F-E8759E1C8FFC}" type="pres">
      <dgm:prSet presAssocID="{7A2D7C1A-3166-4283-9532-E4B5E5A3B5FA}" presName="node" presStyleLbl="node1" presStyleIdx="7" presStyleCnt="18">
        <dgm:presLayoutVars>
          <dgm:bulletEnabled val="1"/>
        </dgm:presLayoutVars>
      </dgm:prSet>
      <dgm:spPr/>
    </dgm:pt>
    <dgm:pt modelId="{0EC00685-A459-40C2-A655-52E7E6BAD051}" type="pres">
      <dgm:prSet presAssocID="{10E53876-7F34-4C8F-8190-F45F7C61BBFB}" presName="sibTrans" presStyleCnt="0"/>
      <dgm:spPr/>
    </dgm:pt>
    <dgm:pt modelId="{BFC95062-612C-4F1C-850B-47B950A619BF}" type="pres">
      <dgm:prSet presAssocID="{48B3CF65-1244-43F7-9FBC-D67B6D1EC498}" presName="node" presStyleLbl="node1" presStyleIdx="8" presStyleCnt="18">
        <dgm:presLayoutVars>
          <dgm:bulletEnabled val="1"/>
        </dgm:presLayoutVars>
      </dgm:prSet>
      <dgm:spPr/>
    </dgm:pt>
    <dgm:pt modelId="{2DFDFD67-9298-47C9-B15A-8A4957182C11}" type="pres">
      <dgm:prSet presAssocID="{56AC8D7C-FC44-491D-A044-EFE9D16EAFED}" presName="sibTrans" presStyleCnt="0"/>
      <dgm:spPr/>
    </dgm:pt>
    <dgm:pt modelId="{BC10DCCB-880C-47C0-8ACC-7DFF682BC658}" type="pres">
      <dgm:prSet presAssocID="{71FA7BAC-6AAC-4C7A-A270-231585A70BE3}" presName="node" presStyleLbl="node1" presStyleIdx="9" presStyleCnt="18">
        <dgm:presLayoutVars>
          <dgm:bulletEnabled val="1"/>
        </dgm:presLayoutVars>
      </dgm:prSet>
      <dgm:spPr/>
    </dgm:pt>
    <dgm:pt modelId="{FD452092-B297-4E69-80CD-A8B2A2CF2D6B}" type="pres">
      <dgm:prSet presAssocID="{75C46DD3-597D-4D7D-84EA-20637F1229F0}" presName="sibTrans" presStyleCnt="0"/>
      <dgm:spPr/>
    </dgm:pt>
    <dgm:pt modelId="{B50405C8-004C-49C5-947E-D3084D15E9B7}" type="pres">
      <dgm:prSet presAssocID="{10D87409-98F2-40AC-ACE5-FD1FE9CF1B9D}" presName="node" presStyleLbl="node1" presStyleIdx="10" presStyleCnt="18">
        <dgm:presLayoutVars>
          <dgm:bulletEnabled val="1"/>
        </dgm:presLayoutVars>
      </dgm:prSet>
      <dgm:spPr/>
    </dgm:pt>
    <dgm:pt modelId="{AC74F85E-50E7-4784-8279-C4D4B2F09034}" type="pres">
      <dgm:prSet presAssocID="{1D45929D-C6FA-419A-82CF-48896DB87EAE}" presName="sibTrans" presStyleCnt="0"/>
      <dgm:spPr/>
    </dgm:pt>
    <dgm:pt modelId="{2E5DDC60-9B0A-4166-9866-F95D38053625}" type="pres">
      <dgm:prSet presAssocID="{BD852C99-7BF1-4145-9320-5D3C7E4E7E04}" presName="node" presStyleLbl="node1" presStyleIdx="11" presStyleCnt="18">
        <dgm:presLayoutVars>
          <dgm:bulletEnabled val="1"/>
        </dgm:presLayoutVars>
      </dgm:prSet>
      <dgm:spPr/>
    </dgm:pt>
    <dgm:pt modelId="{26B71734-A4EE-4C75-91EB-176674F1A141}" type="pres">
      <dgm:prSet presAssocID="{A17D1B4F-17AB-4B52-A8A9-22F01808CCF1}" presName="sibTrans" presStyleCnt="0"/>
      <dgm:spPr/>
    </dgm:pt>
    <dgm:pt modelId="{8E0B5BCE-7896-45B9-8591-5D8B335F0437}" type="pres">
      <dgm:prSet presAssocID="{C26595FE-98D1-4893-B67E-CB486C55FB85}" presName="node" presStyleLbl="node1" presStyleIdx="12" presStyleCnt="18">
        <dgm:presLayoutVars>
          <dgm:bulletEnabled val="1"/>
        </dgm:presLayoutVars>
      </dgm:prSet>
      <dgm:spPr/>
    </dgm:pt>
    <dgm:pt modelId="{35152301-77A9-4E60-B1FB-84AE6C221F0B}" type="pres">
      <dgm:prSet presAssocID="{2B37374E-D000-444F-A95C-42C1CA54CE7A}" presName="sibTrans" presStyleCnt="0"/>
      <dgm:spPr/>
    </dgm:pt>
    <dgm:pt modelId="{B0B2B4D9-72BB-43AB-A62A-0C9A04AABED2}" type="pres">
      <dgm:prSet presAssocID="{BD040A69-DC13-493E-8770-1479FA20AEE5}" presName="node" presStyleLbl="node1" presStyleIdx="13" presStyleCnt="18">
        <dgm:presLayoutVars>
          <dgm:bulletEnabled val="1"/>
        </dgm:presLayoutVars>
      </dgm:prSet>
      <dgm:spPr/>
    </dgm:pt>
    <dgm:pt modelId="{6E41A74C-BC83-4FFD-B52E-81915EAD5F90}" type="pres">
      <dgm:prSet presAssocID="{3515FBDD-9B22-4C03-AD49-C8919D6F3AEE}" presName="sibTrans" presStyleCnt="0"/>
      <dgm:spPr/>
    </dgm:pt>
    <dgm:pt modelId="{5DCF5668-7056-4127-901C-DB28FD1BD923}" type="pres">
      <dgm:prSet presAssocID="{F6F61A17-D237-4752-BB5A-7956F0CEF75C}" presName="node" presStyleLbl="node1" presStyleIdx="14" presStyleCnt="18">
        <dgm:presLayoutVars>
          <dgm:bulletEnabled val="1"/>
        </dgm:presLayoutVars>
      </dgm:prSet>
      <dgm:spPr/>
    </dgm:pt>
    <dgm:pt modelId="{F02B3C9A-51C6-48C5-A03F-B4A76CC8EEBD}" type="pres">
      <dgm:prSet presAssocID="{3EE11023-B2B7-4AC1-8064-BC01E553B8BA}" presName="sibTrans" presStyleCnt="0"/>
      <dgm:spPr/>
    </dgm:pt>
    <dgm:pt modelId="{1313E40A-62F2-4721-B015-14B9C7DD1B0F}" type="pres">
      <dgm:prSet presAssocID="{4E40B4DE-980B-4D8E-8C92-6BE81D5FC6D3}" presName="node" presStyleLbl="node1" presStyleIdx="15" presStyleCnt="18">
        <dgm:presLayoutVars>
          <dgm:bulletEnabled val="1"/>
        </dgm:presLayoutVars>
      </dgm:prSet>
      <dgm:spPr/>
    </dgm:pt>
    <dgm:pt modelId="{F8DD4FDF-FB6A-4D08-ABA2-0F80664EBE97}" type="pres">
      <dgm:prSet presAssocID="{4BE17C93-4903-43CC-9168-DA9CCF32F73A}" presName="sibTrans" presStyleCnt="0"/>
      <dgm:spPr/>
    </dgm:pt>
    <dgm:pt modelId="{42FB2D94-AC31-490C-AD8F-901F2F72A676}" type="pres">
      <dgm:prSet presAssocID="{2B8D03A4-52F8-4A12-BAE5-DCA4FA64E999}" presName="node" presStyleLbl="node1" presStyleIdx="16" presStyleCnt="18">
        <dgm:presLayoutVars>
          <dgm:bulletEnabled val="1"/>
        </dgm:presLayoutVars>
      </dgm:prSet>
      <dgm:spPr/>
    </dgm:pt>
    <dgm:pt modelId="{07C84B75-27FA-4247-8FCA-0978913BEB48}" type="pres">
      <dgm:prSet presAssocID="{195640CB-A68B-44D8-8AB0-3D3867A20AD2}" presName="sibTrans" presStyleCnt="0"/>
      <dgm:spPr/>
    </dgm:pt>
    <dgm:pt modelId="{CCDD3181-7C23-42D6-B397-D44EEFEBF439}" type="pres">
      <dgm:prSet presAssocID="{07813CCE-AFF0-49BE-AD5A-884C52EAD118}" presName="node" presStyleLbl="node1" presStyleIdx="17" presStyleCnt="18">
        <dgm:presLayoutVars>
          <dgm:bulletEnabled val="1"/>
        </dgm:presLayoutVars>
      </dgm:prSet>
      <dgm:spPr/>
    </dgm:pt>
  </dgm:ptLst>
  <dgm:cxnLst>
    <dgm:cxn modelId="{5C795512-73BE-40AC-A9E2-CF2B38386245}" srcId="{8D1A528F-8383-41FE-A05E-6C544C63A161}" destId="{5108FEF2-001F-4BC7-A889-5D9FCFB24B60}" srcOrd="4" destOrd="0" parTransId="{F749840E-80F1-457A-90AC-6B4384838C1B}" sibTransId="{3F285C0C-23D7-45AA-A03D-FE6B9EB6301F}"/>
    <dgm:cxn modelId="{868DE419-2AD9-4428-A31B-E7D3E2A610F2}" type="presOf" srcId="{71FA7BAC-6AAC-4C7A-A270-231585A70BE3}" destId="{BC10DCCB-880C-47C0-8ACC-7DFF682BC658}" srcOrd="0" destOrd="0" presId="urn:microsoft.com/office/officeart/2005/8/layout/default"/>
    <dgm:cxn modelId="{FF8B041B-2AEC-4747-8EC2-1F01D49D2B6E}" srcId="{8D1A528F-8383-41FE-A05E-6C544C63A161}" destId="{7A130D68-C4C0-4795-B792-944348BD5922}" srcOrd="0" destOrd="0" parTransId="{8195CE7C-13FE-4F90-81A5-35F158166F0A}" sibTransId="{2F189D6F-3267-4AB6-90D9-9BE5E5784D02}"/>
    <dgm:cxn modelId="{0A73901F-E2F8-4FDE-B65A-3FA96A0E670B}" type="presOf" srcId="{F4057809-A87F-4FA6-86B4-66B3923FCBF6}" destId="{85D67E29-2BB6-4135-9388-5A4E78A87F54}" srcOrd="0" destOrd="0" presId="urn:microsoft.com/office/officeart/2005/8/layout/default"/>
    <dgm:cxn modelId="{16526C23-0C5B-4192-BF1B-BA6D56D69132}" type="presOf" srcId="{06067965-F191-42EF-8201-A1DAACCCA8E9}" destId="{508E0685-1950-4ADD-9A92-A871E06BEEDD}" srcOrd="0" destOrd="0" presId="urn:microsoft.com/office/officeart/2005/8/layout/default"/>
    <dgm:cxn modelId="{D0AD8024-3F6E-4771-AAC7-BF4DBF7CE7A6}" type="presOf" srcId="{F6F61A17-D237-4752-BB5A-7956F0CEF75C}" destId="{5DCF5668-7056-4127-901C-DB28FD1BD923}" srcOrd="0" destOrd="0" presId="urn:microsoft.com/office/officeart/2005/8/layout/default"/>
    <dgm:cxn modelId="{EBCF5926-5310-429D-9686-E9423592A722}" type="presOf" srcId="{10D87409-98F2-40AC-ACE5-FD1FE9CF1B9D}" destId="{B50405C8-004C-49C5-947E-D3084D15E9B7}" srcOrd="0" destOrd="0" presId="urn:microsoft.com/office/officeart/2005/8/layout/default"/>
    <dgm:cxn modelId="{B725B826-D716-475D-839E-BF8EF59C19A0}" type="presOf" srcId="{7A2D7C1A-3166-4283-9532-E4B5E5A3B5FA}" destId="{60B582C1-7ABC-400C-BA6F-E8759E1C8FFC}" srcOrd="0" destOrd="0" presId="urn:microsoft.com/office/officeart/2005/8/layout/default"/>
    <dgm:cxn modelId="{D4A8422C-DDCE-41C7-9757-09590DBBEC47}" type="presOf" srcId="{C897BFA0-6980-4ABE-A42A-6C055CBF2583}" destId="{9262692E-924B-4F57-BEF5-317E28C72131}" srcOrd="0" destOrd="0" presId="urn:microsoft.com/office/officeart/2005/8/layout/default"/>
    <dgm:cxn modelId="{5AB10931-BF9D-4926-B93D-9F483DD5619B}" type="presOf" srcId="{07813CCE-AFF0-49BE-AD5A-884C52EAD118}" destId="{CCDD3181-7C23-42D6-B397-D44EEFEBF439}" srcOrd="0" destOrd="0" presId="urn:microsoft.com/office/officeart/2005/8/layout/default"/>
    <dgm:cxn modelId="{13EA3135-0B10-495A-88CE-20AC1EEF761D}" type="presOf" srcId="{48B3CF65-1244-43F7-9FBC-D67B6D1EC498}" destId="{BFC95062-612C-4F1C-850B-47B950A619BF}" srcOrd="0" destOrd="0" presId="urn:microsoft.com/office/officeart/2005/8/layout/default"/>
    <dgm:cxn modelId="{EA2ABA3E-8F21-4F7B-8148-2C2AFB29BADF}" srcId="{8D1A528F-8383-41FE-A05E-6C544C63A161}" destId="{06067965-F191-42EF-8201-A1DAACCCA8E9}" srcOrd="6" destOrd="0" parTransId="{FDACF233-5E08-4B38-9E75-D30B032A71A2}" sibTransId="{ADEFE5DF-4F1D-4C2A-88E1-7E232DD958A0}"/>
    <dgm:cxn modelId="{5CD66E5D-AA73-40FD-8B66-FFEF38AB9265}" srcId="{8D1A528F-8383-41FE-A05E-6C544C63A161}" destId="{07813CCE-AFF0-49BE-AD5A-884C52EAD118}" srcOrd="17" destOrd="0" parTransId="{BDC9FC93-C366-42D8-A8E2-D1EEA2AEFF23}" sibTransId="{A5AD347F-E101-4C81-B0A0-52B9CEF32251}"/>
    <dgm:cxn modelId="{E246995E-AB4D-4F67-809C-CD13817218B4}" type="presOf" srcId="{8D1A528F-8383-41FE-A05E-6C544C63A161}" destId="{BDCF95D2-8A6C-45A5-A028-EAF25B1257B5}" srcOrd="0" destOrd="0" presId="urn:microsoft.com/office/officeart/2005/8/layout/default"/>
    <dgm:cxn modelId="{496F7752-CD61-4F30-BFFD-9CB82D959314}" srcId="{8D1A528F-8383-41FE-A05E-6C544C63A161}" destId="{C897BFA0-6980-4ABE-A42A-6C055CBF2583}" srcOrd="5" destOrd="0" parTransId="{958356AF-719B-4D17-A72F-1EEBB93CABDD}" sibTransId="{35FCF905-5EAB-4DF5-8C3A-6298BA819510}"/>
    <dgm:cxn modelId="{A3A3DC7D-FF84-4F99-AF2E-4368335CFD64}" srcId="{8D1A528F-8383-41FE-A05E-6C544C63A161}" destId="{BD852C99-7BF1-4145-9320-5D3C7E4E7E04}" srcOrd="11" destOrd="0" parTransId="{900F04C3-BEF9-441F-9779-D3AAED2486EC}" sibTransId="{A17D1B4F-17AB-4B52-A8A9-22F01808CCF1}"/>
    <dgm:cxn modelId="{3770157E-37A1-4906-BF7D-34E22B3958A6}" type="presOf" srcId="{2B8D03A4-52F8-4A12-BAE5-DCA4FA64E999}" destId="{42FB2D94-AC31-490C-AD8F-901F2F72A676}" srcOrd="0" destOrd="0" presId="urn:microsoft.com/office/officeart/2005/8/layout/default"/>
    <dgm:cxn modelId="{2F151984-4922-49A9-B2FF-A9DA2293E66C}" type="presOf" srcId="{5108FEF2-001F-4BC7-A889-5D9FCFB24B60}" destId="{17C66936-C80C-4855-8657-C6FB09DA36A9}" srcOrd="0" destOrd="0" presId="urn:microsoft.com/office/officeart/2005/8/layout/default"/>
    <dgm:cxn modelId="{FBF27C88-2005-4D4F-8145-7535FE2788AE}" type="presOf" srcId="{EBA0E5DB-4F5E-4320-B69F-8FF484AD58BE}" destId="{0A4E488B-10FC-4985-9B35-8DDB84A80463}" srcOrd="0" destOrd="0" presId="urn:microsoft.com/office/officeart/2005/8/layout/default"/>
    <dgm:cxn modelId="{864A3E9E-ABF5-4F9B-B792-706ACC4DACE5}" srcId="{8D1A528F-8383-41FE-A05E-6C544C63A161}" destId="{4E40B4DE-980B-4D8E-8C92-6BE81D5FC6D3}" srcOrd="15" destOrd="0" parTransId="{7CC20E2B-0FA1-401A-935B-8262E94008AE}" sibTransId="{4BE17C93-4903-43CC-9168-DA9CCF32F73A}"/>
    <dgm:cxn modelId="{CC6A26A4-3373-476F-A926-07FF36D3CDAD}" srcId="{8D1A528F-8383-41FE-A05E-6C544C63A161}" destId="{EBA0E5DB-4F5E-4320-B69F-8FF484AD58BE}" srcOrd="3" destOrd="0" parTransId="{C79A80FB-B256-4A2D-A998-D79B7AD326B8}" sibTransId="{72920097-CF3B-4985-A1F1-738081B3DCB1}"/>
    <dgm:cxn modelId="{D2D6BBAD-B7B6-4926-9DE0-DACCC381D40C}" type="presOf" srcId="{89097BA5-4BBE-4013-9307-15D108FEC668}" destId="{CCFA95A4-A0CF-4A44-85CB-F38C5326A0DA}" srcOrd="0" destOrd="0" presId="urn:microsoft.com/office/officeart/2005/8/layout/default"/>
    <dgm:cxn modelId="{CFB980C2-BA10-4672-9C1D-E060AD865CAC}" type="presOf" srcId="{BD040A69-DC13-493E-8770-1479FA20AEE5}" destId="{B0B2B4D9-72BB-43AB-A62A-0C9A04AABED2}" srcOrd="0" destOrd="0" presId="urn:microsoft.com/office/officeart/2005/8/layout/default"/>
    <dgm:cxn modelId="{ED968FC8-97E2-4DA0-871D-DB50034D9AC2}" srcId="{8D1A528F-8383-41FE-A05E-6C544C63A161}" destId="{48B3CF65-1244-43F7-9FBC-D67B6D1EC498}" srcOrd="8" destOrd="0" parTransId="{34AFD316-8C0C-4761-A400-D4F9ADCFB594}" sibTransId="{56AC8D7C-FC44-491D-A044-EFE9D16EAFED}"/>
    <dgm:cxn modelId="{5F583AC9-8E08-4FC5-B2FA-A37349B73791}" srcId="{8D1A528F-8383-41FE-A05E-6C544C63A161}" destId="{89097BA5-4BBE-4013-9307-15D108FEC668}" srcOrd="2" destOrd="0" parTransId="{3171CB7B-C8B2-43E8-8482-18DDDD9AD6B9}" sibTransId="{5F8F94E2-13A5-496A-AD27-FF5DD927B737}"/>
    <dgm:cxn modelId="{F7AEB8C9-3E0D-4B23-B1A2-959957F10C55}" srcId="{8D1A528F-8383-41FE-A05E-6C544C63A161}" destId="{2B8D03A4-52F8-4A12-BAE5-DCA4FA64E999}" srcOrd="16" destOrd="0" parTransId="{4FED232D-D024-43CA-A869-8A9B5728D285}" sibTransId="{195640CB-A68B-44D8-8AB0-3D3867A20AD2}"/>
    <dgm:cxn modelId="{191D6FCB-D490-4411-A4E7-8B6E541E74B9}" srcId="{8D1A528F-8383-41FE-A05E-6C544C63A161}" destId="{BD040A69-DC13-493E-8770-1479FA20AEE5}" srcOrd="13" destOrd="0" parTransId="{D63F9CCB-41BE-42CC-82D5-6B74FE44FBA9}" sibTransId="{3515FBDD-9B22-4C03-AD49-C8919D6F3AEE}"/>
    <dgm:cxn modelId="{710F12CD-BD1D-4A6A-A1DC-7B66D17E2F95}" srcId="{8D1A528F-8383-41FE-A05E-6C544C63A161}" destId="{71FA7BAC-6AAC-4C7A-A270-231585A70BE3}" srcOrd="9" destOrd="0" parTransId="{B5652593-2B4D-4983-B31D-EEC873D66291}" sibTransId="{75C46DD3-597D-4D7D-84EA-20637F1229F0}"/>
    <dgm:cxn modelId="{8A1057CF-FC69-486E-B53B-EF4C7E0212D3}" type="presOf" srcId="{4E40B4DE-980B-4D8E-8C92-6BE81D5FC6D3}" destId="{1313E40A-62F2-4721-B015-14B9C7DD1B0F}" srcOrd="0" destOrd="0" presId="urn:microsoft.com/office/officeart/2005/8/layout/default"/>
    <dgm:cxn modelId="{EA6D1BD5-6E32-4450-91EA-F79A8D6B39C6}" srcId="{8D1A528F-8383-41FE-A05E-6C544C63A161}" destId="{C26595FE-98D1-4893-B67E-CB486C55FB85}" srcOrd="12" destOrd="0" parTransId="{A3D4411B-DE7E-497D-9DF5-6BBC919533F8}" sibTransId="{2B37374E-D000-444F-A95C-42C1CA54CE7A}"/>
    <dgm:cxn modelId="{F7FE7DD7-1C63-4766-8690-1B8489CF5AFE}" type="presOf" srcId="{BD852C99-7BF1-4145-9320-5D3C7E4E7E04}" destId="{2E5DDC60-9B0A-4166-9866-F95D38053625}" srcOrd="0" destOrd="0" presId="urn:microsoft.com/office/officeart/2005/8/layout/default"/>
    <dgm:cxn modelId="{CFF2CDDE-EEEE-41E2-87BA-BE3CBAB49BAE}" srcId="{8D1A528F-8383-41FE-A05E-6C544C63A161}" destId="{7A2D7C1A-3166-4283-9532-E4B5E5A3B5FA}" srcOrd="7" destOrd="0" parTransId="{839AE13E-B125-48BD-930C-0A2CFDF8D991}" sibTransId="{10E53876-7F34-4C8F-8190-F45F7C61BBFB}"/>
    <dgm:cxn modelId="{ABBED5E4-29F5-4716-A29D-FD6BA452AA25}" type="presOf" srcId="{7A130D68-C4C0-4795-B792-944348BD5922}" destId="{6D1D6C33-4732-4052-85C2-13D5C3661DEC}" srcOrd="0" destOrd="0" presId="urn:microsoft.com/office/officeart/2005/8/layout/default"/>
    <dgm:cxn modelId="{559D3AE5-D28C-4B6C-BE53-FF018C015ADF}" srcId="{8D1A528F-8383-41FE-A05E-6C544C63A161}" destId="{F6F61A17-D237-4752-BB5A-7956F0CEF75C}" srcOrd="14" destOrd="0" parTransId="{57AE065F-E645-4C65-A307-AE421E28FE92}" sibTransId="{3EE11023-B2B7-4AC1-8064-BC01E553B8BA}"/>
    <dgm:cxn modelId="{8EC139E6-308D-42C9-9085-53856825862C}" type="presOf" srcId="{C26595FE-98D1-4893-B67E-CB486C55FB85}" destId="{8E0B5BCE-7896-45B9-8591-5D8B335F0437}" srcOrd="0" destOrd="0" presId="urn:microsoft.com/office/officeart/2005/8/layout/default"/>
    <dgm:cxn modelId="{848121EE-B615-4372-9235-3ADAA27D6AFC}" srcId="{8D1A528F-8383-41FE-A05E-6C544C63A161}" destId="{10D87409-98F2-40AC-ACE5-FD1FE9CF1B9D}" srcOrd="10" destOrd="0" parTransId="{B68C585D-D49D-4A25-AFC1-7D75A2ECFD3E}" sibTransId="{1D45929D-C6FA-419A-82CF-48896DB87EAE}"/>
    <dgm:cxn modelId="{2589B3FE-728F-425C-AAA9-1912D8823554}" srcId="{8D1A528F-8383-41FE-A05E-6C544C63A161}" destId="{F4057809-A87F-4FA6-86B4-66B3923FCBF6}" srcOrd="1" destOrd="0" parTransId="{5F29F4EE-625D-478B-90CC-688E9C262B10}" sibTransId="{65A693FD-7547-4903-BF24-CC7BC2383727}"/>
    <dgm:cxn modelId="{0EF021FA-D7C6-4ABF-8E8A-843A58FC5838}" type="presParOf" srcId="{BDCF95D2-8A6C-45A5-A028-EAF25B1257B5}" destId="{6D1D6C33-4732-4052-85C2-13D5C3661DEC}" srcOrd="0" destOrd="0" presId="urn:microsoft.com/office/officeart/2005/8/layout/default"/>
    <dgm:cxn modelId="{ED9123AC-C4DE-4504-BCE6-637E7CCB0959}" type="presParOf" srcId="{BDCF95D2-8A6C-45A5-A028-EAF25B1257B5}" destId="{6794228E-E582-4D07-850A-E2F4EDBDC65E}" srcOrd="1" destOrd="0" presId="urn:microsoft.com/office/officeart/2005/8/layout/default"/>
    <dgm:cxn modelId="{0A8BB67A-3143-4436-B368-6819BC669243}" type="presParOf" srcId="{BDCF95D2-8A6C-45A5-A028-EAF25B1257B5}" destId="{85D67E29-2BB6-4135-9388-5A4E78A87F54}" srcOrd="2" destOrd="0" presId="urn:microsoft.com/office/officeart/2005/8/layout/default"/>
    <dgm:cxn modelId="{A2DFB212-1BA7-46F0-AB2D-110AE34031F9}" type="presParOf" srcId="{BDCF95D2-8A6C-45A5-A028-EAF25B1257B5}" destId="{4741BDE7-52A3-416E-B00B-1B1E7AA0A09D}" srcOrd="3" destOrd="0" presId="urn:microsoft.com/office/officeart/2005/8/layout/default"/>
    <dgm:cxn modelId="{B61308D5-8CE4-44BC-9753-2357CCE15177}" type="presParOf" srcId="{BDCF95D2-8A6C-45A5-A028-EAF25B1257B5}" destId="{CCFA95A4-A0CF-4A44-85CB-F38C5326A0DA}" srcOrd="4" destOrd="0" presId="urn:microsoft.com/office/officeart/2005/8/layout/default"/>
    <dgm:cxn modelId="{21DA626F-D0E2-445C-9FE0-87BC7F0D5DF8}" type="presParOf" srcId="{BDCF95D2-8A6C-45A5-A028-EAF25B1257B5}" destId="{744D0C13-DB09-466B-9BC5-F60BAE341573}" srcOrd="5" destOrd="0" presId="urn:microsoft.com/office/officeart/2005/8/layout/default"/>
    <dgm:cxn modelId="{D2AFE935-BCBD-4DD0-B67B-7755577ABEB0}" type="presParOf" srcId="{BDCF95D2-8A6C-45A5-A028-EAF25B1257B5}" destId="{0A4E488B-10FC-4985-9B35-8DDB84A80463}" srcOrd="6" destOrd="0" presId="urn:microsoft.com/office/officeart/2005/8/layout/default"/>
    <dgm:cxn modelId="{4F689B34-F0E7-40B8-8846-7607894D27B1}" type="presParOf" srcId="{BDCF95D2-8A6C-45A5-A028-EAF25B1257B5}" destId="{A7EEA1F9-2174-49BC-B9AE-70B082F8ABA0}" srcOrd="7" destOrd="0" presId="urn:microsoft.com/office/officeart/2005/8/layout/default"/>
    <dgm:cxn modelId="{FB2544A3-4F10-423F-B827-8D924519F0DF}" type="presParOf" srcId="{BDCF95D2-8A6C-45A5-A028-EAF25B1257B5}" destId="{17C66936-C80C-4855-8657-C6FB09DA36A9}" srcOrd="8" destOrd="0" presId="urn:microsoft.com/office/officeart/2005/8/layout/default"/>
    <dgm:cxn modelId="{6C926343-9C31-4B56-84A9-62A77F79DC53}" type="presParOf" srcId="{BDCF95D2-8A6C-45A5-A028-EAF25B1257B5}" destId="{93E0B423-3EF3-46B5-898A-3679ED2632D4}" srcOrd="9" destOrd="0" presId="urn:microsoft.com/office/officeart/2005/8/layout/default"/>
    <dgm:cxn modelId="{9E3C411A-C5F2-4744-953B-0EC908833FF3}" type="presParOf" srcId="{BDCF95D2-8A6C-45A5-A028-EAF25B1257B5}" destId="{9262692E-924B-4F57-BEF5-317E28C72131}" srcOrd="10" destOrd="0" presId="urn:microsoft.com/office/officeart/2005/8/layout/default"/>
    <dgm:cxn modelId="{3D11D59A-5511-4A2B-B61F-69D15ACD0BB9}" type="presParOf" srcId="{BDCF95D2-8A6C-45A5-A028-EAF25B1257B5}" destId="{6492A805-1BC8-4C42-935E-18AEFBEAACD9}" srcOrd="11" destOrd="0" presId="urn:microsoft.com/office/officeart/2005/8/layout/default"/>
    <dgm:cxn modelId="{E4CEEAE3-628B-4A3C-907D-DC781F90609A}" type="presParOf" srcId="{BDCF95D2-8A6C-45A5-A028-EAF25B1257B5}" destId="{508E0685-1950-4ADD-9A92-A871E06BEEDD}" srcOrd="12" destOrd="0" presId="urn:microsoft.com/office/officeart/2005/8/layout/default"/>
    <dgm:cxn modelId="{38A67E2E-98B9-44BA-86F8-FAF873AC35F0}" type="presParOf" srcId="{BDCF95D2-8A6C-45A5-A028-EAF25B1257B5}" destId="{606C942B-6545-4150-B694-54CFD2F8D59F}" srcOrd="13" destOrd="0" presId="urn:microsoft.com/office/officeart/2005/8/layout/default"/>
    <dgm:cxn modelId="{A542C0FF-D5BA-45A4-B3E5-5A13E0B77B81}" type="presParOf" srcId="{BDCF95D2-8A6C-45A5-A028-EAF25B1257B5}" destId="{60B582C1-7ABC-400C-BA6F-E8759E1C8FFC}" srcOrd="14" destOrd="0" presId="urn:microsoft.com/office/officeart/2005/8/layout/default"/>
    <dgm:cxn modelId="{A1F028D1-3FCE-44EE-A2B6-42F4E62070E8}" type="presParOf" srcId="{BDCF95D2-8A6C-45A5-A028-EAF25B1257B5}" destId="{0EC00685-A459-40C2-A655-52E7E6BAD051}" srcOrd="15" destOrd="0" presId="urn:microsoft.com/office/officeart/2005/8/layout/default"/>
    <dgm:cxn modelId="{C887968B-356A-49CC-9D7A-0FC74A6B22F0}" type="presParOf" srcId="{BDCF95D2-8A6C-45A5-A028-EAF25B1257B5}" destId="{BFC95062-612C-4F1C-850B-47B950A619BF}" srcOrd="16" destOrd="0" presId="urn:microsoft.com/office/officeart/2005/8/layout/default"/>
    <dgm:cxn modelId="{DAEDA0FB-646B-48CC-9CEF-0BCF01C11448}" type="presParOf" srcId="{BDCF95D2-8A6C-45A5-A028-EAF25B1257B5}" destId="{2DFDFD67-9298-47C9-B15A-8A4957182C11}" srcOrd="17" destOrd="0" presId="urn:microsoft.com/office/officeart/2005/8/layout/default"/>
    <dgm:cxn modelId="{6106F4E8-55AB-4E47-B73D-25065C90DBF3}" type="presParOf" srcId="{BDCF95D2-8A6C-45A5-A028-EAF25B1257B5}" destId="{BC10DCCB-880C-47C0-8ACC-7DFF682BC658}" srcOrd="18" destOrd="0" presId="urn:microsoft.com/office/officeart/2005/8/layout/default"/>
    <dgm:cxn modelId="{72E04022-EE63-4FF5-BBEB-0B98CD6CEE61}" type="presParOf" srcId="{BDCF95D2-8A6C-45A5-A028-EAF25B1257B5}" destId="{FD452092-B297-4E69-80CD-A8B2A2CF2D6B}" srcOrd="19" destOrd="0" presId="urn:microsoft.com/office/officeart/2005/8/layout/default"/>
    <dgm:cxn modelId="{9348A3E3-053D-43A4-9257-B0C423744E63}" type="presParOf" srcId="{BDCF95D2-8A6C-45A5-A028-EAF25B1257B5}" destId="{B50405C8-004C-49C5-947E-D3084D15E9B7}" srcOrd="20" destOrd="0" presId="urn:microsoft.com/office/officeart/2005/8/layout/default"/>
    <dgm:cxn modelId="{9CBE058C-136C-405A-A3EF-91F252E1F070}" type="presParOf" srcId="{BDCF95D2-8A6C-45A5-A028-EAF25B1257B5}" destId="{AC74F85E-50E7-4784-8279-C4D4B2F09034}" srcOrd="21" destOrd="0" presId="urn:microsoft.com/office/officeart/2005/8/layout/default"/>
    <dgm:cxn modelId="{D1B5E24A-8CB7-4EBA-A4FA-B15CF280C1F1}" type="presParOf" srcId="{BDCF95D2-8A6C-45A5-A028-EAF25B1257B5}" destId="{2E5DDC60-9B0A-4166-9866-F95D38053625}" srcOrd="22" destOrd="0" presId="urn:microsoft.com/office/officeart/2005/8/layout/default"/>
    <dgm:cxn modelId="{B8F0FBD9-476F-485C-AE80-DE9426FD1B9C}" type="presParOf" srcId="{BDCF95D2-8A6C-45A5-A028-EAF25B1257B5}" destId="{26B71734-A4EE-4C75-91EB-176674F1A141}" srcOrd="23" destOrd="0" presId="urn:microsoft.com/office/officeart/2005/8/layout/default"/>
    <dgm:cxn modelId="{01CE1A72-0A11-4B5A-8D5A-DC153BD9C502}" type="presParOf" srcId="{BDCF95D2-8A6C-45A5-A028-EAF25B1257B5}" destId="{8E0B5BCE-7896-45B9-8591-5D8B335F0437}" srcOrd="24" destOrd="0" presId="urn:microsoft.com/office/officeart/2005/8/layout/default"/>
    <dgm:cxn modelId="{4D378722-A7D4-4734-9CA3-615A5F28F441}" type="presParOf" srcId="{BDCF95D2-8A6C-45A5-A028-EAF25B1257B5}" destId="{35152301-77A9-4E60-B1FB-84AE6C221F0B}" srcOrd="25" destOrd="0" presId="urn:microsoft.com/office/officeart/2005/8/layout/default"/>
    <dgm:cxn modelId="{80D32F13-5AE9-488D-8CDA-98901D2C385D}" type="presParOf" srcId="{BDCF95D2-8A6C-45A5-A028-EAF25B1257B5}" destId="{B0B2B4D9-72BB-43AB-A62A-0C9A04AABED2}" srcOrd="26" destOrd="0" presId="urn:microsoft.com/office/officeart/2005/8/layout/default"/>
    <dgm:cxn modelId="{8DF04CC7-5BB1-46AA-A98E-A3238D81E567}" type="presParOf" srcId="{BDCF95D2-8A6C-45A5-A028-EAF25B1257B5}" destId="{6E41A74C-BC83-4FFD-B52E-81915EAD5F90}" srcOrd="27" destOrd="0" presId="urn:microsoft.com/office/officeart/2005/8/layout/default"/>
    <dgm:cxn modelId="{81B3328E-EA79-492C-8E2A-30338BD10691}" type="presParOf" srcId="{BDCF95D2-8A6C-45A5-A028-EAF25B1257B5}" destId="{5DCF5668-7056-4127-901C-DB28FD1BD923}" srcOrd="28" destOrd="0" presId="urn:microsoft.com/office/officeart/2005/8/layout/default"/>
    <dgm:cxn modelId="{A84A3247-FE77-493C-B70E-329209681A4E}" type="presParOf" srcId="{BDCF95D2-8A6C-45A5-A028-EAF25B1257B5}" destId="{F02B3C9A-51C6-48C5-A03F-B4A76CC8EEBD}" srcOrd="29" destOrd="0" presId="urn:microsoft.com/office/officeart/2005/8/layout/default"/>
    <dgm:cxn modelId="{B02B0382-3158-4B0E-A56E-FA472D6844A6}" type="presParOf" srcId="{BDCF95D2-8A6C-45A5-A028-EAF25B1257B5}" destId="{1313E40A-62F2-4721-B015-14B9C7DD1B0F}" srcOrd="30" destOrd="0" presId="urn:microsoft.com/office/officeart/2005/8/layout/default"/>
    <dgm:cxn modelId="{11F1ADC2-4015-4693-9EDD-DDE6565E1761}" type="presParOf" srcId="{BDCF95D2-8A6C-45A5-A028-EAF25B1257B5}" destId="{F8DD4FDF-FB6A-4D08-ABA2-0F80664EBE97}" srcOrd="31" destOrd="0" presId="urn:microsoft.com/office/officeart/2005/8/layout/default"/>
    <dgm:cxn modelId="{9CBA1F73-AF59-49B1-A537-490B4CC6913D}" type="presParOf" srcId="{BDCF95D2-8A6C-45A5-A028-EAF25B1257B5}" destId="{42FB2D94-AC31-490C-AD8F-901F2F72A676}" srcOrd="32" destOrd="0" presId="urn:microsoft.com/office/officeart/2005/8/layout/default"/>
    <dgm:cxn modelId="{29473D55-3778-429D-8ED1-E817FDB354CA}" type="presParOf" srcId="{BDCF95D2-8A6C-45A5-A028-EAF25B1257B5}" destId="{07C84B75-27FA-4247-8FCA-0978913BEB48}" srcOrd="33" destOrd="0" presId="urn:microsoft.com/office/officeart/2005/8/layout/default"/>
    <dgm:cxn modelId="{BB309889-91C7-4DF1-A99F-E8A4FADAF268}" type="presParOf" srcId="{BDCF95D2-8A6C-45A5-A028-EAF25B1257B5}" destId="{CCDD3181-7C23-42D6-B397-D44EEFEBF439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18014-E5CB-4564-94A2-21858C0C07AF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A141EB9-C787-4F3B-8FA5-A453601F1788}">
      <dgm:prSet phldrT="[Texto]" custT="1"/>
      <dgm:spPr/>
      <dgm:t>
        <a:bodyPr/>
        <a:lstStyle/>
        <a:p>
          <a:r>
            <a:rPr lang="es-MX" sz="1600" dirty="0"/>
            <a:t>Recepción</a:t>
          </a:r>
        </a:p>
      </dgm:t>
    </dgm:pt>
    <dgm:pt modelId="{A241B3D3-56B6-45BB-8A26-26E3AA668EDB}" type="parTrans" cxnId="{C0773DC6-36BE-4F82-BAE0-CD1353B33308}">
      <dgm:prSet/>
      <dgm:spPr/>
      <dgm:t>
        <a:bodyPr/>
        <a:lstStyle/>
        <a:p>
          <a:endParaRPr lang="es-MX"/>
        </a:p>
      </dgm:t>
    </dgm:pt>
    <dgm:pt modelId="{177D39E6-043D-46A5-8C82-9735D5A18B1F}" type="sibTrans" cxnId="{C0773DC6-36BE-4F82-BAE0-CD1353B33308}">
      <dgm:prSet/>
      <dgm:spPr/>
      <dgm:t>
        <a:bodyPr/>
        <a:lstStyle/>
        <a:p>
          <a:endParaRPr lang="es-MX"/>
        </a:p>
      </dgm:t>
    </dgm:pt>
    <dgm:pt modelId="{4DF7B1DC-4666-42A2-A013-4588962BFF59}">
      <dgm:prSet phldrT="[Texto]" custT="1"/>
      <dgm:spPr/>
      <dgm:t>
        <a:bodyPr/>
        <a:lstStyle/>
        <a:p>
          <a:r>
            <a:rPr lang="es-MX" sz="1600" dirty="0"/>
            <a:t>Descarga</a:t>
          </a:r>
        </a:p>
      </dgm:t>
    </dgm:pt>
    <dgm:pt modelId="{4D5FDF5D-6E3F-4666-BECE-2F407321110E}" type="parTrans" cxnId="{E3CC1DBC-5B1E-4B6A-9228-59AAAA42CC71}">
      <dgm:prSet/>
      <dgm:spPr/>
      <dgm:t>
        <a:bodyPr/>
        <a:lstStyle/>
        <a:p>
          <a:endParaRPr lang="es-MX"/>
        </a:p>
      </dgm:t>
    </dgm:pt>
    <dgm:pt modelId="{DB4B8F3E-CD68-407D-806A-D0CC6EF75F65}" type="sibTrans" cxnId="{E3CC1DBC-5B1E-4B6A-9228-59AAAA42CC71}">
      <dgm:prSet/>
      <dgm:spPr/>
      <dgm:t>
        <a:bodyPr/>
        <a:lstStyle/>
        <a:p>
          <a:endParaRPr lang="es-MX"/>
        </a:p>
      </dgm:t>
    </dgm:pt>
    <dgm:pt modelId="{5E75AAAD-5E23-4B9A-88A2-746E9A98E66F}">
      <dgm:prSet phldrT="[Texto]" custT="1"/>
      <dgm:spPr/>
      <dgm:t>
        <a:bodyPr/>
        <a:lstStyle/>
        <a:p>
          <a:r>
            <a:rPr lang="es-MX" sz="1600" dirty="0"/>
            <a:t>Almacenamiento</a:t>
          </a:r>
        </a:p>
      </dgm:t>
    </dgm:pt>
    <dgm:pt modelId="{4B897BB5-987F-4245-8E9E-7E83F59953BD}" type="parTrans" cxnId="{0E6D9494-9AC8-43FC-953C-67ACF99A8CAF}">
      <dgm:prSet/>
      <dgm:spPr/>
      <dgm:t>
        <a:bodyPr/>
        <a:lstStyle/>
        <a:p>
          <a:endParaRPr lang="es-MX"/>
        </a:p>
      </dgm:t>
    </dgm:pt>
    <dgm:pt modelId="{491F6EA9-06A4-4C6E-86B1-96FC0FCB07E7}" type="sibTrans" cxnId="{0E6D9494-9AC8-43FC-953C-67ACF99A8CAF}">
      <dgm:prSet/>
      <dgm:spPr/>
      <dgm:t>
        <a:bodyPr/>
        <a:lstStyle/>
        <a:p>
          <a:endParaRPr lang="es-MX"/>
        </a:p>
      </dgm:t>
    </dgm:pt>
    <dgm:pt modelId="{1BC9EE88-D1D0-4F1A-A478-564BCEDA4959}">
      <dgm:prSet phldrT="[Texto]" custT="1"/>
      <dgm:spPr/>
      <dgm:t>
        <a:bodyPr/>
        <a:lstStyle/>
        <a:p>
          <a:r>
            <a:rPr lang="es-MX" sz="1600" dirty="0"/>
            <a:t>Suministro*</a:t>
          </a:r>
        </a:p>
      </dgm:t>
    </dgm:pt>
    <dgm:pt modelId="{4EF889F0-2EC4-4BF8-844D-EA888DD51AFD}" type="parTrans" cxnId="{D76A08CE-1DB5-4BE4-8720-FEFB05CB14E5}">
      <dgm:prSet/>
      <dgm:spPr/>
      <dgm:t>
        <a:bodyPr/>
        <a:lstStyle/>
        <a:p>
          <a:endParaRPr lang="es-MX"/>
        </a:p>
      </dgm:t>
    </dgm:pt>
    <dgm:pt modelId="{4511239A-FD9F-43B0-B0B5-68513CE81D32}" type="sibTrans" cxnId="{D76A08CE-1DB5-4BE4-8720-FEFB05CB14E5}">
      <dgm:prSet/>
      <dgm:spPr/>
      <dgm:t>
        <a:bodyPr/>
        <a:lstStyle/>
        <a:p>
          <a:endParaRPr lang="es-MX"/>
        </a:p>
      </dgm:t>
    </dgm:pt>
    <dgm:pt modelId="{0C206FFD-30BB-4528-B311-2B6B489C4669}" type="pres">
      <dgm:prSet presAssocID="{34618014-E5CB-4564-94A2-21858C0C07AF}" presName="Name0" presStyleCnt="0">
        <dgm:presLayoutVars>
          <dgm:dir/>
          <dgm:animLvl val="lvl"/>
          <dgm:resizeHandles val="exact"/>
        </dgm:presLayoutVars>
      </dgm:prSet>
      <dgm:spPr/>
    </dgm:pt>
    <dgm:pt modelId="{0BDDEE09-99F9-484F-95A3-8CDAF4AE6828}" type="pres">
      <dgm:prSet presAssocID="{0A141EB9-C787-4F3B-8FA5-A453601F178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FB6DC0E-2061-47B1-A5AA-E9417FF5C328}" type="pres">
      <dgm:prSet presAssocID="{177D39E6-043D-46A5-8C82-9735D5A18B1F}" presName="parTxOnlySpace" presStyleCnt="0"/>
      <dgm:spPr/>
    </dgm:pt>
    <dgm:pt modelId="{768D7C9F-2160-4CD3-B36B-5898F78C860C}" type="pres">
      <dgm:prSet presAssocID="{4DF7B1DC-4666-42A2-A013-4588962BFF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F78673-FC48-4FCF-87C9-885162A6107E}" type="pres">
      <dgm:prSet presAssocID="{DB4B8F3E-CD68-407D-806A-D0CC6EF75F65}" presName="parTxOnlySpace" presStyleCnt="0"/>
      <dgm:spPr/>
    </dgm:pt>
    <dgm:pt modelId="{0CFE52F6-7F44-4DD4-BC9C-D96B1DBC0F5F}" type="pres">
      <dgm:prSet presAssocID="{5E75AAAD-5E23-4B9A-88A2-746E9A98E66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F1FF680-94E7-448C-97EC-40260A349B21}" type="pres">
      <dgm:prSet presAssocID="{491F6EA9-06A4-4C6E-86B1-96FC0FCB07E7}" presName="parTxOnlySpace" presStyleCnt="0"/>
      <dgm:spPr/>
    </dgm:pt>
    <dgm:pt modelId="{53FF4630-DC2C-4843-A4E7-0E434D4D13BF}" type="pres">
      <dgm:prSet presAssocID="{1BC9EE88-D1D0-4F1A-A478-564BCEDA495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02C4B04-A42B-42B3-9595-567C8C899C81}" type="presOf" srcId="{34618014-E5CB-4564-94A2-21858C0C07AF}" destId="{0C206FFD-30BB-4528-B311-2B6B489C4669}" srcOrd="0" destOrd="0" presId="urn:microsoft.com/office/officeart/2005/8/layout/chevron1"/>
    <dgm:cxn modelId="{8B410D3E-275B-4725-9775-DCA60E217B14}" type="presOf" srcId="{1BC9EE88-D1D0-4F1A-A478-564BCEDA4959}" destId="{53FF4630-DC2C-4843-A4E7-0E434D4D13BF}" srcOrd="0" destOrd="0" presId="urn:microsoft.com/office/officeart/2005/8/layout/chevron1"/>
    <dgm:cxn modelId="{1F3DCE70-813F-4BD6-958D-4FDF653750EC}" type="presOf" srcId="{4DF7B1DC-4666-42A2-A013-4588962BFF59}" destId="{768D7C9F-2160-4CD3-B36B-5898F78C860C}" srcOrd="0" destOrd="0" presId="urn:microsoft.com/office/officeart/2005/8/layout/chevron1"/>
    <dgm:cxn modelId="{0E6D9494-9AC8-43FC-953C-67ACF99A8CAF}" srcId="{34618014-E5CB-4564-94A2-21858C0C07AF}" destId="{5E75AAAD-5E23-4B9A-88A2-746E9A98E66F}" srcOrd="2" destOrd="0" parTransId="{4B897BB5-987F-4245-8E9E-7E83F59953BD}" sibTransId="{491F6EA9-06A4-4C6E-86B1-96FC0FCB07E7}"/>
    <dgm:cxn modelId="{36415D97-E307-4C7C-B665-4BF8B1BF611D}" type="presOf" srcId="{5E75AAAD-5E23-4B9A-88A2-746E9A98E66F}" destId="{0CFE52F6-7F44-4DD4-BC9C-D96B1DBC0F5F}" srcOrd="0" destOrd="0" presId="urn:microsoft.com/office/officeart/2005/8/layout/chevron1"/>
    <dgm:cxn modelId="{E3CC1DBC-5B1E-4B6A-9228-59AAAA42CC71}" srcId="{34618014-E5CB-4564-94A2-21858C0C07AF}" destId="{4DF7B1DC-4666-42A2-A013-4588962BFF59}" srcOrd="1" destOrd="0" parTransId="{4D5FDF5D-6E3F-4666-BECE-2F407321110E}" sibTransId="{DB4B8F3E-CD68-407D-806A-D0CC6EF75F65}"/>
    <dgm:cxn modelId="{C0773DC6-36BE-4F82-BAE0-CD1353B33308}" srcId="{34618014-E5CB-4564-94A2-21858C0C07AF}" destId="{0A141EB9-C787-4F3B-8FA5-A453601F1788}" srcOrd="0" destOrd="0" parTransId="{A241B3D3-56B6-45BB-8A26-26E3AA668EDB}" sibTransId="{177D39E6-043D-46A5-8C82-9735D5A18B1F}"/>
    <dgm:cxn modelId="{D76A08CE-1DB5-4BE4-8720-FEFB05CB14E5}" srcId="{34618014-E5CB-4564-94A2-21858C0C07AF}" destId="{1BC9EE88-D1D0-4F1A-A478-564BCEDA4959}" srcOrd="3" destOrd="0" parTransId="{4EF889F0-2EC4-4BF8-844D-EA888DD51AFD}" sibTransId="{4511239A-FD9F-43B0-B0B5-68513CE81D32}"/>
    <dgm:cxn modelId="{AD192BFA-8D15-48B2-A5DD-CA3D22043E32}" type="presOf" srcId="{0A141EB9-C787-4F3B-8FA5-A453601F1788}" destId="{0BDDEE09-99F9-484F-95A3-8CDAF4AE6828}" srcOrd="0" destOrd="0" presId="urn:microsoft.com/office/officeart/2005/8/layout/chevron1"/>
    <dgm:cxn modelId="{23B14E63-E9BB-456D-A88A-9A93EC8397B4}" type="presParOf" srcId="{0C206FFD-30BB-4528-B311-2B6B489C4669}" destId="{0BDDEE09-99F9-484F-95A3-8CDAF4AE6828}" srcOrd="0" destOrd="0" presId="urn:microsoft.com/office/officeart/2005/8/layout/chevron1"/>
    <dgm:cxn modelId="{B57233DC-9C8E-43E3-8EEB-7D41416FF24A}" type="presParOf" srcId="{0C206FFD-30BB-4528-B311-2B6B489C4669}" destId="{AFB6DC0E-2061-47B1-A5AA-E9417FF5C328}" srcOrd="1" destOrd="0" presId="urn:microsoft.com/office/officeart/2005/8/layout/chevron1"/>
    <dgm:cxn modelId="{614BA186-5F32-4A2E-9739-BFAB4820E17B}" type="presParOf" srcId="{0C206FFD-30BB-4528-B311-2B6B489C4669}" destId="{768D7C9F-2160-4CD3-B36B-5898F78C860C}" srcOrd="2" destOrd="0" presId="urn:microsoft.com/office/officeart/2005/8/layout/chevron1"/>
    <dgm:cxn modelId="{F230B1EE-31AB-49C1-B305-CD7A2120B61B}" type="presParOf" srcId="{0C206FFD-30BB-4528-B311-2B6B489C4669}" destId="{17F78673-FC48-4FCF-87C9-885162A6107E}" srcOrd="3" destOrd="0" presId="urn:microsoft.com/office/officeart/2005/8/layout/chevron1"/>
    <dgm:cxn modelId="{C2F8D774-3CE8-4457-9ECF-240219C6B890}" type="presParOf" srcId="{0C206FFD-30BB-4528-B311-2B6B489C4669}" destId="{0CFE52F6-7F44-4DD4-BC9C-D96B1DBC0F5F}" srcOrd="4" destOrd="0" presId="urn:microsoft.com/office/officeart/2005/8/layout/chevron1"/>
    <dgm:cxn modelId="{DD812F08-0E5E-47EE-8F3F-BA39A68FF0A5}" type="presParOf" srcId="{0C206FFD-30BB-4528-B311-2B6B489C4669}" destId="{EF1FF680-94E7-448C-97EC-40260A349B21}" srcOrd="5" destOrd="0" presId="urn:microsoft.com/office/officeart/2005/8/layout/chevron1"/>
    <dgm:cxn modelId="{8DA04B67-0B74-43C6-B673-87B486956D01}" type="presParOf" srcId="{0C206FFD-30BB-4528-B311-2B6B489C4669}" destId="{53FF4630-DC2C-4843-A4E7-0E434D4D13B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1A528F-8383-41FE-A05E-6C544C63A16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A130D68-C4C0-4795-B792-944348BD5922}">
      <dgm:prSet phldrT="[Texto]"/>
      <dgm:spPr/>
      <dgm:t>
        <a:bodyPr/>
        <a:lstStyle/>
        <a:p>
          <a:r>
            <a:rPr lang="es-MX" dirty="0"/>
            <a:t>I. Política</a:t>
          </a:r>
        </a:p>
      </dgm:t>
    </dgm:pt>
    <dgm:pt modelId="{8195CE7C-13FE-4F90-81A5-35F158166F0A}" type="parTrans" cxnId="{FF8B041B-2AEC-4747-8EC2-1F01D49D2B6E}">
      <dgm:prSet/>
      <dgm:spPr/>
      <dgm:t>
        <a:bodyPr/>
        <a:lstStyle/>
        <a:p>
          <a:endParaRPr lang="es-MX"/>
        </a:p>
      </dgm:t>
    </dgm:pt>
    <dgm:pt modelId="{2F189D6F-3267-4AB6-90D9-9BE5E5784D02}" type="sibTrans" cxnId="{FF8B041B-2AEC-4747-8EC2-1F01D49D2B6E}">
      <dgm:prSet/>
      <dgm:spPr/>
      <dgm:t>
        <a:bodyPr/>
        <a:lstStyle/>
        <a:p>
          <a:endParaRPr lang="es-MX"/>
        </a:p>
      </dgm:t>
    </dgm:pt>
    <dgm:pt modelId="{F4057809-A87F-4FA6-86B4-66B3923FCBF6}">
      <dgm:prSet phldrT="[Texto]"/>
      <dgm:spPr/>
      <dgm:t>
        <a:bodyPr/>
        <a:lstStyle/>
        <a:p>
          <a:r>
            <a:rPr lang="es-MX" dirty="0"/>
            <a:t>II. Identificación de peligros...</a:t>
          </a:r>
        </a:p>
      </dgm:t>
    </dgm:pt>
    <dgm:pt modelId="{5F29F4EE-625D-478B-90CC-688E9C262B10}" type="parTrans" cxnId="{2589B3FE-728F-425C-AAA9-1912D8823554}">
      <dgm:prSet/>
      <dgm:spPr/>
      <dgm:t>
        <a:bodyPr/>
        <a:lstStyle/>
        <a:p>
          <a:endParaRPr lang="es-MX"/>
        </a:p>
      </dgm:t>
    </dgm:pt>
    <dgm:pt modelId="{65A693FD-7547-4903-BF24-CC7BC2383727}" type="sibTrans" cxnId="{2589B3FE-728F-425C-AAA9-1912D8823554}">
      <dgm:prSet/>
      <dgm:spPr/>
      <dgm:t>
        <a:bodyPr/>
        <a:lstStyle/>
        <a:p>
          <a:endParaRPr lang="es-MX"/>
        </a:p>
      </dgm:t>
    </dgm:pt>
    <dgm:pt modelId="{89097BA5-4BBE-4013-9307-15D108FEC668}">
      <dgm:prSet phldrT="[Texto]"/>
      <dgm:spPr/>
      <dgm:t>
        <a:bodyPr/>
        <a:lstStyle/>
        <a:p>
          <a:r>
            <a:rPr lang="es-MX" dirty="0"/>
            <a:t>III. Requisitos Legales</a:t>
          </a:r>
        </a:p>
      </dgm:t>
    </dgm:pt>
    <dgm:pt modelId="{3171CB7B-C8B2-43E8-8482-18DDDD9AD6B9}" type="parTrans" cxnId="{5F583AC9-8E08-4FC5-B2FA-A37349B73791}">
      <dgm:prSet/>
      <dgm:spPr/>
      <dgm:t>
        <a:bodyPr/>
        <a:lstStyle/>
        <a:p>
          <a:endParaRPr lang="es-MX"/>
        </a:p>
      </dgm:t>
    </dgm:pt>
    <dgm:pt modelId="{5F8F94E2-13A5-496A-AD27-FF5DD927B737}" type="sibTrans" cxnId="{5F583AC9-8E08-4FC5-B2FA-A37349B73791}">
      <dgm:prSet/>
      <dgm:spPr/>
      <dgm:t>
        <a:bodyPr/>
        <a:lstStyle/>
        <a:p>
          <a:endParaRPr lang="es-MX"/>
        </a:p>
      </dgm:t>
    </dgm:pt>
    <dgm:pt modelId="{EBA0E5DB-4F5E-4320-B69F-8FF484AD58BE}">
      <dgm:prSet phldrT="[Texto]"/>
      <dgm:spPr/>
      <dgm:t>
        <a:bodyPr/>
        <a:lstStyle/>
        <a:p>
          <a:r>
            <a:rPr lang="es-MX" dirty="0"/>
            <a:t>IV. Objetivos, metas…</a:t>
          </a:r>
        </a:p>
      </dgm:t>
    </dgm:pt>
    <dgm:pt modelId="{C79A80FB-B256-4A2D-A998-D79B7AD326B8}" type="parTrans" cxnId="{CC6A26A4-3373-476F-A926-07FF36D3CDAD}">
      <dgm:prSet/>
      <dgm:spPr/>
      <dgm:t>
        <a:bodyPr/>
        <a:lstStyle/>
        <a:p>
          <a:endParaRPr lang="es-MX"/>
        </a:p>
      </dgm:t>
    </dgm:pt>
    <dgm:pt modelId="{72920097-CF3B-4985-A1F1-738081B3DCB1}" type="sibTrans" cxnId="{CC6A26A4-3373-476F-A926-07FF36D3CDAD}">
      <dgm:prSet/>
      <dgm:spPr/>
      <dgm:t>
        <a:bodyPr/>
        <a:lstStyle/>
        <a:p>
          <a:endParaRPr lang="es-MX"/>
        </a:p>
      </dgm:t>
    </dgm:pt>
    <dgm:pt modelId="{5108FEF2-001F-4BC7-A889-5D9FCFB24B60}">
      <dgm:prSet phldrT="[Texto]"/>
      <dgm:spPr/>
      <dgm:t>
        <a:bodyPr/>
        <a:lstStyle/>
        <a:p>
          <a:r>
            <a:rPr lang="es-MX" dirty="0"/>
            <a:t>V. Funciones, responsabilidad…</a:t>
          </a:r>
        </a:p>
      </dgm:t>
    </dgm:pt>
    <dgm:pt modelId="{F749840E-80F1-457A-90AC-6B4384838C1B}" type="parTrans" cxnId="{5C795512-73BE-40AC-A9E2-CF2B38386245}">
      <dgm:prSet/>
      <dgm:spPr/>
      <dgm:t>
        <a:bodyPr/>
        <a:lstStyle/>
        <a:p>
          <a:endParaRPr lang="es-MX"/>
        </a:p>
      </dgm:t>
    </dgm:pt>
    <dgm:pt modelId="{3F285C0C-23D7-45AA-A03D-FE6B9EB6301F}" type="sibTrans" cxnId="{5C795512-73BE-40AC-A9E2-CF2B38386245}">
      <dgm:prSet/>
      <dgm:spPr/>
      <dgm:t>
        <a:bodyPr/>
        <a:lstStyle/>
        <a:p>
          <a:endParaRPr lang="es-MX"/>
        </a:p>
      </dgm:t>
    </dgm:pt>
    <dgm:pt modelId="{C897BFA0-6980-4ABE-A42A-6C055CBF2583}">
      <dgm:prSet phldrT="[Texto]"/>
      <dgm:spPr/>
      <dgm:t>
        <a:bodyPr/>
        <a:lstStyle/>
        <a:p>
          <a:r>
            <a:rPr lang="es-MX" dirty="0"/>
            <a:t>VI. Competencia del personal…</a:t>
          </a:r>
        </a:p>
      </dgm:t>
    </dgm:pt>
    <dgm:pt modelId="{958356AF-719B-4D17-A72F-1EEBB93CABDD}" type="parTrans" cxnId="{496F7752-CD61-4F30-BFFD-9CB82D959314}">
      <dgm:prSet/>
      <dgm:spPr/>
      <dgm:t>
        <a:bodyPr/>
        <a:lstStyle/>
        <a:p>
          <a:endParaRPr lang="es-MX"/>
        </a:p>
      </dgm:t>
    </dgm:pt>
    <dgm:pt modelId="{35FCF905-5EAB-4DF5-8C3A-6298BA819510}" type="sibTrans" cxnId="{496F7752-CD61-4F30-BFFD-9CB82D959314}">
      <dgm:prSet/>
      <dgm:spPr/>
      <dgm:t>
        <a:bodyPr/>
        <a:lstStyle/>
        <a:p>
          <a:endParaRPr lang="es-MX"/>
        </a:p>
      </dgm:t>
    </dgm:pt>
    <dgm:pt modelId="{06067965-F191-42EF-8201-A1DAACCCA8E9}">
      <dgm:prSet phldrT="[Texto]"/>
      <dgm:spPr/>
      <dgm:t>
        <a:bodyPr/>
        <a:lstStyle/>
        <a:p>
          <a:r>
            <a:rPr lang="es-MX" dirty="0"/>
            <a:t>VII. Comunicación, participación…</a:t>
          </a:r>
        </a:p>
      </dgm:t>
    </dgm:pt>
    <dgm:pt modelId="{FDACF233-5E08-4B38-9E75-D30B032A71A2}" type="parTrans" cxnId="{EA2ABA3E-8F21-4F7B-8148-2C2AFB29BADF}">
      <dgm:prSet/>
      <dgm:spPr/>
      <dgm:t>
        <a:bodyPr/>
        <a:lstStyle/>
        <a:p>
          <a:endParaRPr lang="es-MX"/>
        </a:p>
      </dgm:t>
    </dgm:pt>
    <dgm:pt modelId="{ADEFE5DF-4F1D-4C2A-88E1-7E232DD958A0}" type="sibTrans" cxnId="{EA2ABA3E-8F21-4F7B-8148-2C2AFB29BADF}">
      <dgm:prSet/>
      <dgm:spPr/>
      <dgm:t>
        <a:bodyPr/>
        <a:lstStyle/>
        <a:p>
          <a:endParaRPr lang="es-MX"/>
        </a:p>
      </dgm:t>
    </dgm:pt>
    <dgm:pt modelId="{7A2D7C1A-3166-4283-9532-E4B5E5A3B5FA}">
      <dgm:prSet phldrT="[Texto]"/>
      <dgm:spPr/>
      <dgm:t>
        <a:bodyPr/>
        <a:lstStyle/>
        <a:p>
          <a:r>
            <a:rPr lang="es-MX" dirty="0"/>
            <a:t>VIII. Control de documentos y registros</a:t>
          </a:r>
        </a:p>
      </dgm:t>
    </dgm:pt>
    <dgm:pt modelId="{839AE13E-B125-48BD-930C-0A2CFDF8D991}" type="parTrans" cxnId="{CFF2CDDE-EEEE-41E2-87BA-BE3CBAB49BAE}">
      <dgm:prSet/>
      <dgm:spPr/>
      <dgm:t>
        <a:bodyPr/>
        <a:lstStyle/>
        <a:p>
          <a:endParaRPr lang="es-MX"/>
        </a:p>
      </dgm:t>
    </dgm:pt>
    <dgm:pt modelId="{10E53876-7F34-4C8F-8190-F45F7C61BBFB}" type="sibTrans" cxnId="{CFF2CDDE-EEEE-41E2-87BA-BE3CBAB49BAE}">
      <dgm:prSet/>
      <dgm:spPr/>
      <dgm:t>
        <a:bodyPr/>
        <a:lstStyle/>
        <a:p>
          <a:endParaRPr lang="es-MX"/>
        </a:p>
      </dgm:t>
    </dgm:pt>
    <dgm:pt modelId="{48B3CF65-1244-43F7-9FBC-D67B6D1EC498}">
      <dgm:prSet phldrT="[Texto]"/>
      <dgm:spPr/>
      <dgm:t>
        <a:bodyPr/>
        <a:lstStyle/>
        <a:p>
          <a:r>
            <a:rPr lang="es-MX" dirty="0"/>
            <a:t>IX. Mejores prácticas y estándares.</a:t>
          </a:r>
        </a:p>
      </dgm:t>
    </dgm:pt>
    <dgm:pt modelId="{34AFD316-8C0C-4761-A400-D4F9ADCFB594}" type="parTrans" cxnId="{ED968FC8-97E2-4DA0-871D-DB50034D9AC2}">
      <dgm:prSet/>
      <dgm:spPr/>
      <dgm:t>
        <a:bodyPr/>
        <a:lstStyle/>
        <a:p>
          <a:endParaRPr lang="es-MX"/>
        </a:p>
      </dgm:t>
    </dgm:pt>
    <dgm:pt modelId="{56AC8D7C-FC44-491D-A044-EFE9D16EAFED}" type="sibTrans" cxnId="{ED968FC8-97E2-4DA0-871D-DB50034D9AC2}">
      <dgm:prSet/>
      <dgm:spPr/>
      <dgm:t>
        <a:bodyPr/>
        <a:lstStyle/>
        <a:p>
          <a:endParaRPr lang="es-MX"/>
        </a:p>
      </dgm:t>
    </dgm:pt>
    <dgm:pt modelId="{71FA7BAC-6AAC-4C7A-A270-231585A70BE3}">
      <dgm:prSet phldrT="[Texto]"/>
      <dgm:spPr/>
      <dgm:t>
        <a:bodyPr/>
        <a:lstStyle/>
        <a:p>
          <a:r>
            <a:rPr lang="es-MX" dirty="0"/>
            <a:t>X. Control de actividades y procesos.</a:t>
          </a:r>
        </a:p>
      </dgm:t>
    </dgm:pt>
    <dgm:pt modelId="{B5652593-2B4D-4983-B31D-EEC873D66291}" type="parTrans" cxnId="{710F12CD-BD1D-4A6A-A1DC-7B66D17E2F95}">
      <dgm:prSet/>
      <dgm:spPr/>
      <dgm:t>
        <a:bodyPr/>
        <a:lstStyle/>
        <a:p>
          <a:endParaRPr lang="es-MX"/>
        </a:p>
      </dgm:t>
    </dgm:pt>
    <dgm:pt modelId="{75C46DD3-597D-4D7D-84EA-20637F1229F0}" type="sibTrans" cxnId="{710F12CD-BD1D-4A6A-A1DC-7B66D17E2F95}">
      <dgm:prSet/>
      <dgm:spPr/>
      <dgm:t>
        <a:bodyPr/>
        <a:lstStyle/>
        <a:p>
          <a:endParaRPr lang="es-MX"/>
        </a:p>
      </dgm:t>
    </dgm:pt>
    <dgm:pt modelId="{10D87409-98F2-40AC-ACE5-FD1FE9CF1B9D}">
      <dgm:prSet phldrT="[Texto]"/>
      <dgm:spPr/>
      <dgm:t>
        <a:bodyPr/>
        <a:lstStyle/>
        <a:p>
          <a:r>
            <a:rPr lang="es-MX" dirty="0"/>
            <a:t>XI. Integridad Mecánica y AC.</a:t>
          </a:r>
        </a:p>
      </dgm:t>
    </dgm:pt>
    <dgm:pt modelId="{B68C585D-D49D-4A25-AFC1-7D75A2ECFD3E}" type="parTrans" cxnId="{848121EE-B615-4372-9235-3ADAA27D6AFC}">
      <dgm:prSet/>
      <dgm:spPr/>
      <dgm:t>
        <a:bodyPr/>
        <a:lstStyle/>
        <a:p>
          <a:endParaRPr lang="es-MX"/>
        </a:p>
      </dgm:t>
    </dgm:pt>
    <dgm:pt modelId="{1D45929D-C6FA-419A-82CF-48896DB87EAE}" type="sibTrans" cxnId="{848121EE-B615-4372-9235-3ADAA27D6AFC}">
      <dgm:prSet/>
      <dgm:spPr/>
      <dgm:t>
        <a:bodyPr/>
        <a:lstStyle/>
        <a:p>
          <a:endParaRPr lang="es-MX"/>
        </a:p>
      </dgm:t>
    </dgm:pt>
    <dgm:pt modelId="{BD852C99-7BF1-4145-9320-5D3C7E4E7E04}">
      <dgm:prSet phldrT="[Texto]"/>
      <dgm:spPr/>
      <dgm:t>
        <a:bodyPr/>
        <a:lstStyle/>
        <a:p>
          <a:r>
            <a:rPr lang="es-MX" dirty="0"/>
            <a:t>XII. Seguridad de contratistas</a:t>
          </a:r>
        </a:p>
      </dgm:t>
    </dgm:pt>
    <dgm:pt modelId="{900F04C3-BEF9-441F-9779-D3AAED2486EC}" type="parTrans" cxnId="{A3A3DC7D-FF84-4F99-AF2E-4368335CFD64}">
      <dgm:prSet/>
      <dgm:spPr/>
      <dgm:t>
        <a:bodyPr/>
        <a:lstStyle/>
        <a:p>
          <a:endParaRPr lang="es-MX"/>
        </a:p>
      </dgm:t>
    </dgm:pt>
    <dgm:pt modelId="{A17D1B4F-17AB-4B52-A8A9-22F01808CCF1}" type="sibTrans" cxnId="{A3A3DC7D-FF84-4F99-AF2E-4368335CFD64}">
      <dgm:prSet/>
      <dgm:spPr/>
      <dgm:t>
        <a:bodyPr/>
        <a:lstStyle/>
        <a:p>
          <a:endParaRPr lang="es-MX"/>
        </a:p>
      </dgm:t>
    </dgm:pt>
    <dgm:pt modelId="{C26595FE-98D1-4893-B67E-CB486C55FB85}">
      <dgm:prSet phldrT="[Texto]"/>
      <dgm:spPr/>
      <dgm:t>
        <a:bodyPr/>
        <a:lstStyle/>
        <a:p>
          <a:r>
            <a:rPr lang="es-MX" dirty="0"/>
            <a:t>XIII. Preparación y respuestas a emergencias</a:t>
          </a:r>
        </a:p>
      </dgm:t>
    </dgm:pt>
    <dgm:pt modelId="{A3D4411B-DE7E-497D-9DF5-6BBC919533F8}" type="parTrans" cxnId="{EA6D1BD5-6E32-4450-91EA-F79A8D6B39C6}">
      <dgm:prSet/>
      <dgm:spPr/>
      <dgm:t>
        <a:bodyPr/>
        <a:lstStyle/>
        <a:p>
          <a:endParaRPr lang="es-MX"/>
        </a:p>
      </dgm:t>
    </dgm:pt>
    <dgm:pt modelId="{2B37374E-D000-444F-A95C-42C1CA54CE7A}" type="sibTrans" cxnId="{EA6D1BD5-6E32-4450-91EA-F79A8D6B39C6}">
      <dgm:prSet/>
      <dgm:spPr/>
      <dgm:t>
        <a:bodyPr/>
        <a:lstStyle/>
        <a:p>
          <a:endParaRPr lang="es-MX"/>
        </a:p>
      </dgm:t>
    </dgm:pt>
    <dgm:pt modelId="{BD040A69-DC13-493E-8770-1479FA20AEE5}">
      <dgm:prSet phldrT="[Texto]"/>
      <dgm:spPr/>
      <dgm:t>
        <a:bodyPr/>
        <a:lstStyle/>
        <a:p>
          <a:r>
            <a:rPr lang="es-MX" dirty="0"/>
            <a:t>XIV. Monitoreo, verificación y evaluación</a:t>
          </a:r>
        </a:p>
      </dgm:t>
    </dgm:pt>
    <dgm:pt modelId="{D63F9CCB-41BE-42CC-82D5-6B74FE44FBA9}" type="parTrans" cxnId="{191D6FCB-D490-4411-A4E7-8B6E541E74B9}">
      <dgm:prSet/>
      <dgm:spPr/>
      <dgm:t>
        <a:bodyPr/>
        <a:lstStyle/>
        <a:p>
          <a:endParaRPr lang="es-MX"/>
        </a:p>
      </dgm:t>
    </dgm:pt>
    <dgm:pt modelId="{3515FBDD-9B22-4C03-AD49-C8919D6F3AEE}" type="sibTrans" cxnId="{191D6FCB-D490-4411-A4E7-8B6E541E74B9}">
      <dgm:prSet/>
      <dgm:spPr/>
      <dgm:t>
        <a:bodyPr/>
        <a:lstStyle/>
        <a:p>
          <a:endParaRPr lang="es-MX"/>
        </a:p>
      </dgm:t>
    </dgm:pt>
    <dgm:pt modelId="{F6F61A17-D237-4752-BB5A-7956F0CEF75C}">
      <dgm:prSet phldrT="[Texto]"/>
      <dgm:spPr/>
      <dgm:t>
        <a:bodyPr/>
        <a:lstStyle/>
        <a:p>
          <a:r>
            <a:rPr lang="es-MX" dirty="0"/>
            <a:t>XV. Auditorías</a:t>
          </a:r>
        </a:p>
      </dgm:t>
    </dgm:pt>
    <dgm:pt modelId="{57AE065F-E645-4C65-A307-AE421E28FE92}" type="parTrans" cxnId="{559D3AE5-D28C-4B6C-BE53-FF018C015ADF}">
      <dgm:prSet/>
      <dgm:spPr/>
      <dgm:t>
        <a:bodyPr/>
        <a:lstStyle/>
        <a:p>
          <a:endParaRPr lang="es-MX"/>
        </a:p>
      </dgm:t>
    </dgm:pt>
    <dgm:pt modelId="{3EE11023-B2B7-4AC1-8064-BC01E553B8BA}" type="sibTrans" cxnId="{559D3AE5-D28C-4B6C-BE53-FF018C015ADF}">
      <dgm:prSet/>
      <dgm:spPr/>
      <dgm:t>
        <a:bodyPr/>
        <a:lstStyle/>
        <a:p>
          <a:endParaRPr lang="es-MX"/>
        </a:p>
      </dgm:t>
    </dgm:pt>
    <dgm:pt modelId="{4E40B4DE-980B-4D8E-8C92-6BE81D5FC6D3}">
      <dgm:prSet phldrT="[Texto]"/>
      <dgm:spPr/>
      <dgm:t>
        <a:bodyPr/>
        <a:lstStyle/>
        <a:p>
          <a:r>
            <a:rPr lang="es-MX" dirty="0"/>
            <a:t>XVI. Investigación de incidentes y accidentes.</a:t>
          </a:r>
        </a:p>
      </dgm:t>
    </dgm:pt>
    <dgm:pt modelId="{7CC20E2B-0FA1-401A-935B-8262E94008AE}" type="parTrans" cxnId="{864A3E9E-ABF5-4F9B-B792-706ACC4DACE5}">
      <dgm:prSet/>
      <dgm:spPr/>
      <dgm:t>
        <a:bodyPr/>
        <a:lstStyle/>
        <a:p>
          <a:endParaRPr lang="es-MX"/>
        </a:p>
      </dgm:t>
    </dgm:pt>
    <dgm:pt modelId="{4BE17C93-4903-43CC-9168-DA9CCF32F73A}" type="sibTrans" cxnId="{864A3E9E-ABF5-4F9B-B792-706ACC4DACE5}">
      <dgm:prSet/>
      <dgm:spPr/>
      <dgm:t>
        <a:bodyPr/>
        <a:lstStyle/>
        <a:p>
          <a:endParaRPr lang="es-MX"/>
        </a:p>
      </dgm:t>
    </dgm:pt>
    <dgm:pt modelId="{2B8D03A4-52F8-4A12-BAE5-DCA4FA64E999}">
      <dgm:prSet phldrT="[Texto]"/>
      <dgm:spPr/>
      <dgm:t>
        <a:bodyPr/>
        <a:lstStyle/>
        <a:p>
          <a:r>
            <a:rPr lang="es-MX" dirty="0"/>
            <a:t>XVII Revisión de resultados</a:t>
          </a:r>
        </a:p>
      </dgm:t>
    </dgm:pt>
    <dgm:pt modelId="{4FED232D-D024-43CA-A869-8A9B5728D285}" type="parTrans" cxnId="{F7AEB8C9-3E0D-4B23-B1A2-959957F10C55}">
      <dgm:prSet/>
      <dgm:spPr/>
      <dgm:t>
        <a:bodyPr/>
        <a:lstStyle/>
        <a:p>
          <a:endParaRPr lang="es-MX"/>
        </a:p>
      </dgm:t>
    </dgm:pt>
    <dgm:pt modelId="{195640CB-A68B-44D8-8AB0-3D3867A20AD2}" type="sibTrans" cxnId="{F7AEB8C9-3E0D-4B23-B1A2-959957F10C55}">
      <dgm:prSet/>
      <dgm:spPr/>
      <dgm:t>
        <a:bodyPr/>
        <a:lstStyle/>
        <a:p>
          <a:endParaRPr lang="es-MX"/>
        </a:p>
      </dgm:t>
    </dgm:pt>
    <dgm:pt modelId="{07813CCE-AFF0-49BE-AD5A-884C52EAD118}">
      <dgm:prSet phldrT="[Texto]"/>
      <dgm:spPr/>
      <dgm:t>
        <a:bodyPr/>
        <a:lstStyle/>
        <a:p>
          <a:r>
            <a:rPr lang="es-MX" dirty="0"/>
            <a:t>XVIII Informes de desempeño</a:t>
          </a:r>
        </a:p>
      </dgm:t>
    </dgm:pt>
    <dgm:pt modelId="{BDC9FC93-C366-42D8-A8E2-D1EEA2AEFF23}" type="parTrans" cxnId="{5CD66E5D-AA73-40FD-8B66-FFEF38AB9265}">
      <dgm:prSet/>
      <dgm:spPr/>
      <dgm:t>
        <a:bodyPr/>
        <a:lstStyle/>
        <a:p>
          <a:endParaRPr lang="es-MX"/>
        </a:p>
      </dgm:t>
    </dgm:pt>
    <dgm:pt modelId="{A5AD347F-E101-4C81-B0A0-52B9CEF32251}" type="sibTrans" cxnId="{5CD66E5D-AA73-40FD-8B66-FFEF38AB9265}">
      <dgm:prSet/>
      <dgm:spPr/>
      <dgm:t>
        <a:bodyPr/>
        <a:lstStyle/>
        <a:p>
          <a:endParaRPr lang="es-MX"/>
        </a:p>
      </dgm:t>
    </dgm:pt>
    <dgm:pt modelId="{BDCF95D2-8A6C-45A5-A028-EAF25B1257B5}" type="pres">
      <dgm:prSet presAssocID="{8D1A528F-8383-41FE-A05E-6C544C63A161}" presName="diagram" presStyleCnt="0">
        <dgm:presLayoutVars>
          <dgm:dir/>
          <dgm:resizeHandles val="exact"/>
        </dgm:presLayoutVars>
      </dgm:prSet>
      <dgm:spPr/>
    </dgm:pt>
    <dgm:pt modelId="{6D1D6C33-4732-4052-85C2-13D5C3661DEC}" type="pres">
      <dgm:prSet presAssocID="{7A130D68-C4C0-4795-B792-944348BD5922}" presName="node" presStyleLbl="node1" presStyleIdx="0" presStyleCnt="18">
        <dgm:presLayoutVars>
          <dgm:bulletEnabled val="1"/>
        </dgm:presLayoutVars>
      </dgm:prSet>
      <dgm:spPr/>
    </dgm:pt>
    <dgm:pt modelId="{6794228E-E582-4D07-850A-E2F4EDBDC65E}" type="pres">
      <dgm:prSet presAssocID="{2F189D6F-3267-4AB6-90D9-9BE5E5784D02}" presName="sibTrans" presStyleCnt="0"/>
      <dgm:spPr/>
    </dgm:pt>
    <dgm:pt modelId="{85D67E29-2BB6-4135-9388-5A4E78A87F54}" type="pres">
      <dgm:prSet presAssocID="{F4057809-A87F-4FA6-86B4-66B3923FCBF6}" presName="node" presStyleLbl="node1" presStyleIdx="1" presStyleCnt="18">
        <dgm:presLayoutVars>
          <dgm:bulletEnabled val="1"/>
        </dgm:presLayoutVars>
      </dgm:prSet>
      <dgm:spPr/>
    </dgm:pt>
    <dgm:pt modelId="{4741BDE7-52A3-416E-B00B-1B1E7AA0A09D}" type="pres">
      <dgm:prSet presAssocID="{65A693FD-7547-4903-BF24-CC7BC2383727}" presName="sibTrans" presStyleCnt="0"/>
      <dgm:spPr/>
    </dgm:pt>
    <dgm:pt modelId="{CCFA95A4-A0CF-4A44-85CB-F38C5326A0DA}" type="pres">
      <dgm:prSet presAssocID="{89097BA5-4BBE-4013-9307-15D108FEC668}" presName="node" presStyleLbl="node1" presStyleIdx="2" presStyleCnt="18">
        <dgm:presLayoutVars>
          <dgm:bulletEnabled val="1"/>
        </dgm:presLayoutVars>
      </dgm:prSet>
      <dgm:spPr/>
    </dgm:pt>
    <dgm:pt modelId="{744D0C13-DB09-466B-9BC5-F60BAE341573}" type="pres">
      <dgm:prSet presAssocID="{5F8F94E2-13A5-496A-AD27-FF5DD927B737}" presName="sibTrans" presStyleCnt="0"/>
      <dgm:spPr/>
    </dgm:pt>
    <dgm:pt modelId="{0A4E488B-10FC-4985-9B35-8DDB84A80463}" type="pres">
      <dgm:prSet presAssocID="{EBA0E5DB-4F5E-4320-B69F-8FF484AD58BE}" presName="node" presStyleLbl="node1" presStyleIdx="3" presStyleCnt="18">
        <dgm:presLayoutVars>
          <dgm:bulletEnabled val="1"/>
        </dgm:presLayoutVars>
      </dgm:prSet>
      <dgm:spPr/>
    </dgm:pt>
    <dgm:pt modelId="{A7EEA1F9-2174-49BC-B9AE-70B082F8ABA0}" type="pres">
      <dgm:prSet presAssocID="{72920097-CF3B-4985-A1F1-738081B3DCB1}" presName="sibTrans" presStyleCnt="0"/>
      <dgm:spPr/>
    </dgm:pt>
    <dgm:pt modelId="{17C66936-C80C-4855-8657-C6FB09DA36A9}" type="pres">
      <dgm:prSet presAssocID="{5108FEF2-001F-4BC7-A889-5D9FCFB24B60}" presName="node" presStyleLbl="node1" presStyleIdx="4" presStyleCnt="18">
        <dgm:presLayoutVars>
          <dgm:bulletEnabled val="1"/>
        </dgm:presLayoutVars>
      </dgm:prSet>
      <dgm:spPr/>
    </dgm:pt>
    <dgm:pt modelId="{93E0B423-3EF3-46B5-898A-3679ED2632D4}" type="pres">
      <dgm:prSet presAssocID="{3F285C0C-23D7-45AA-A03D-FE6B9EB6301F}" presName="sibTrans" presStyleCnt="0"/>
      <dgm:spPr/>
    </dgm:pt>
    <dgm:pt modelId="{9262692E-924B-4F57-BEF5-317E28C72131}" type="pres">
      <dgm:prSet presAssocID="{C897BFA0-6980-4ABE-A42A-6C055CBF2583}" presName="node" presStyleLbl="node1" presStyleIdx="5" presStyleCnt="18">
        <dgm:presLayoutVars>
          <dgm:bulletEnabled val="1"/>
        </dgm:presLayoutVars>
      </dgm:prSet>
      <dgm:spPr/>
    </dgm:pt>
    <dgm:pt modelId="{6492A805-1BC8-4C42-935E-18AEFBEAACD9}" type="pres">
      <dgm:prSet presAssocID="{35FCF905-5EAB-4DF5-8C3A-6298BA819510}" presName="sibTrans" presStyleCnt="0"/>
      <dgm:spPr/>
    </dgm:pt>
    <dgm:pt modelId="{508E0685-1950-4ADD-9A92-A871E06BEEDD}" type="pres">
      <dgm:prSet presAssocID="{06067965-F191-42EF-8201-A1DAACCCA8E9}" presName="node" presStyleLbl="node1" presStyleIdx="6" presStyleCnt="18">
        <dgm:presLayoutVars>
          <dgm:bulletEnabled val="1"/>
        </dgm:presLayoutVars>
      </dgm:prSet>
      <dgm:spPr/>
    </dgm:pt>
    <dgm:pt modelId="{606C942B-6545-4150-B694-54CFD2F8D59F}" type="pres">
      <dgm:prSet presAssocID="{ADEFE5DF-4F1D-4C2A-88E1-7E232DD958A0}" presName="sibTrans" presStyleCnt="0"/>
      <dgm:spPr/>
    </dgm:pt>
    <dgm:pt modelId="{60B582C1-7ABC-400C-BA6F-E8759E1C8FFC}" type="pres">
      <dgm:prSet presAssocID="{7A2D7C1A-3166-4283-9532-E4B5E5A3B5FA}" presName="node" presStyleLbl="node1" presStyleIdx="7" presStyleCnt="18">
        <dgm:presLayoutVars>
          <dgm:bulletEnabled val="1"/>
        </dgm:presLayoutVars>
      </dgm:prSet>
      <dgm:spPr/>
    </dgm:pt>
    <dgm:pt modelId="{0EC00685-A459-40C2-A655-52E7E6BAD051}" type="pres">
      <dgm:prSet presAssocID="{10E53876-7F34-4C8F-8190-F45F7C61BBFB}" presName="sibTrans" presStyleCnt="0"/>
      <dgm:spPr/>
    </dgm:pt>
    <dgm:pt modelId="{BFC95062-612C-4F1C-850B-47B950A619BF}" type="pres">
      <dgm:prSet presAssocID="{48B3CF65-1244-43F7-9FBC-D67B6D1EC498}" presName="node" presStyleLbl="node1" presStyleIdx="8" presStyleCnt="18">
        <dgm:presLayoutVars>
          <dgm:bulletEnabled val="1"/>
        </dgm:presLayoutVars>
      </dgm:prSet>
      <dgm:spPr/>
    </dgm:pt>
    <dgm:pt modelId="{2DFDFD67-9298-47C9-B15A-8A4957182C11}" type="pres">
      <dgm:prSet presAssocID="{56AC8D7C-FC44-491D-A044-EFE9D16EAFED}" presName="sibTrans" presStyleCnt="0"/>
      <dgm:spPr/>
    </dgm:pt>
    <dgm:pt modelId="{BC10DCCB-880C-47C0-8ACC-7DFF682BC658}" type="pres">
      <dgm:prSet presAssocID="{71FA7BAC-6AAC-4C7A-A270-231585A70BE3}" presName="node" presStyleLbl="node1" presStyleIdx="9" presStyleCnt="18">
        <dgm:presLayoutVars>
          <dgm:bulletEnabled val="1"/>
        </dgm:presLayoutVars>
      </dgm:prSet>
      <dgm:spPr/>
    </dgm:pt>
    <dgm:pt modelId="{FD452092-B297-4E69-80CD-A8B2A2CF2D6B}" type="pres">
      <dgm:prSet presAssocID="{75C46DD3-597D-4D7D-84EA-20637F1229F0}" presName="sibTrans" presStyleCnt="0"/>
      <dgm:spPr/>
    </dgm:pt>
    <dgm:pt modelId="{B50405C8-004C-49C5-947E-D3084D15E9B7}" type="pres">
      <dgm:prSet presAssocID="{10D87409-98F2-40AC-ACE5-FD1FE9CF1B9D}" presName="node" presStyleLbl="node1" presStyleIdx="10" presStyleCnt="18">
        <dgm:presLayoutVars>
          <dgm:bulletEnabled val="1"/>
        </dgm:presLayoutVars>
      </dgm:prSet>
      <dgm:spPr/>
    </dgm:pt>
    <dgm:pt modelId="{AC74F85E-50E7-4784-8279-C4D4B2F09034}" type="pres">
      <dgm:prSet presAssocID="{1D45929D-C6FA-419A-82CF-48896DB87EAE}" presName="sibTrans" presStyleCnt="0"/>
      <dgm:spPr/>
    </dgm:pt>
    <dgm:pt modelId="{2E5DDC60-9B0A-4166-9866-F95D38053625}" type="pres">
      <dgm:prSet presAssocID="{BD852C99-7BF1-4145-9320-5D3C7E4E7E04}" presName="node" presStyleLbl="node1" presStyleIdx="11" presStyleCnt="18">
        <dgm:presLayoutVars>
          <dgm:bulletEnabled val="1"/>
        </dgm:presLayoutVars>
      </dgm:prSet>
      <dgm:spPr/>
    </dgm:pt>
    <dgm:pt modelId="{26B71734-A4EE-4C75-91EB-176674F1A141}" type="pres">
      <dgm:prSet presAssocID="{A17D1B4F-17AB-4B52-A8A9-22F01808CCF1}" presName="sibTrans" presStyleCnt="0"/>
      <dgm:spPr/>
    </dgm:pt>
    <dgm:pt modelId="{8E0B5BCE-7896-45B9-8591-5D8B335F0437}" type="pres">
      <dgm:prSet presAssocID="{C26595FE-98D1-4893-B67E-CB486C55FB85}" presName="node" presStyleLbl="node1" presStyleIdx="12" presStyleCnt="18">
        <dgm:presLayoutVars>
          <dgm:bulletEnabled val="1"/>
        </dgm:presLayoutVars>
      </dgm:prSet>
      <dgm:spPr/>
    </dgm:pt>
    <dgm:pt modelId="{35152301-77A9-4E60-B1FB-84AE6C221F0B}" type="pres">
      <dgm:prSet presAssocID="{2B37374E-D000-444F-A95C-42C1CA54CE7A}" presName="sibTrans" presStyleCnt="0"/>
      <dgm:spPr/>
    </dgm:pt>
    <dgm:pt modelId="{B0B2B4D9-72BB-43AB-A62A-0C9A04AABED2}" type="pres">
      <dgm:prSet presAssocID="{BD040A69-DC13-493E-8770-1479FA20AEE5}" presName="node" presStyleLbl="node1" presStyleIdx="13" presStyleCnt="18">
        <dgm:presLayoutVars>
          <dgm:bulletEnabled val="1"/>
        </dgm:presLayoutVars>
      </dgm:prSet>
      <dgm:spPr/>
    </dgm:pt>
    <dgm:pt modelId="{6E41A74C-BC83-4FFD-B52E-81915EAD5F90}" type="pres">
      <dgm:prSet presAssocID="{3515FBDD-9B22-4C03-AD49-C8919D6F3AEE}" presName="sibTrans" presStyleCnt="0"/>
      <dgm:spPr/>
    </dgm:pt>
    <dgm:pt modelId="{5DCF5668-7056-4127-901C-DB28FD1BD923}" type="pres">
      <dgm:prSet presAssocID="{F6F61A17-D237-4752-BB5A-7956F0CEF75C}" presName="node" presStyleLbl="node1" presStyleIdx="14" presStyleCnt="18">
        <dgm:presLayoutVars>
          <dgm:bulletEnabled val="1"/>
        </dgm:presLayoutVars>
      </dgm:prSet>
      <dgm:spPr/>
    </dgm:pt>
    <dgm:pt modelId="{F02B3C9A-51C6-48C5-A03F-B4A76CC8EEBD}" type="pres">
      <dgm:prSet presAssocID="{3EE11023-B2B7-4AC1-8064-BC01E553B8BA}" presName="sibTrans" presStyleCnt="0"/>
      <dgm:spPr/>
    </dgm:pt>
    <dgm:pt modelId="{1313E40A-62F2-4721-B015-14B9C7DD1B0F}" type="pres">
      <dgm:prSet presAssocID="{4E40B4DE-980B-4D8E-8C92-6BE81D5FC6D3}" presName="node" presStyleLbl="node1" presStyleIdx="15" presStyleCnt="18">
        <dgm:presLayoutVars>
          <dgm:bulletEnabled val="1"/>
        </dgm:presLayoutVars>
      </dgm:prSet>
      <dgm:spPr/>
    </dgm:pt>
    <dgm:pt modelId="{F8DD4FDF-FB6A-4D08-ABA2-0F80664EBE97}" type="pres">
      <dgm:prSet presAssocID="{4BE17C93-4903-43CC-9168-DA9CCF32F73A}" presName="sibTrans" presStyleCnt="0"/>
      <dgm:spPr/>
    </dgm:pt>
    <dgm:pt modelId="{42FB2D94-AC31-490C-AD8F-901F2F72A676}" type="pres">
      <dgm:prSet presAssocID="{2B8D03A4-52F8-4A12-BAE5-DCA4FA64E999}" presName="node" presStyleLbl="node1" presStyleIdx="16" presStyleCnt="18">
        <dgm:presLayoutVars>
          <dgm:bulletEnabled val="1"/>
        </dgm:presLayoutVars>
      </dgm:prSet>
      <dgm:spPr/>
    </dgm:pt>
    <dgm:pt modelId="{07C84B75-27FA-4247-8FCA-0978913BEB48}" type="pres">
      <dgm:prSet presAssocID="{195640CB-A68B-44D8-8AB0-3D3867A20AD2}" presName="sibTrans" presStyleCnt="0"/>
      <dgm:spPr/>
    </dgm:pt>
    <dgm:pt modelId="{CCDD3181-7C23-42D6-B397-D44EEFEBF439}" type="pres">
      <dgm:prSet presAssocID="{07813CCE-AFF0-49BE-AD5A-884C52EAD118}" presName="node" presStyleLbl="node1" presStyleIdx="17" presStyleCnt="18">
        <dgm:presLayoutVars>
          <dgm:bulletEnabled val="1"/>
        </dgm:presLayoutVars>
      </dgm:prSet>
      <dgm:spPr/>
    </dgm:pt>
  </dgm:ptLst>
  <dgm:cxnLst>
    <dgm:cxn modelId="{5C795512-73BE-40AC-A9E2-CF2B38386245}" srcId="{8D1A528F-8383-41FE-A05E-6C544C63A161}" destId="{5108FEF2-001F-4BC7-A889-5D9FCFB24B60}" srcOrd="4" destOrd="0" parTransId="{F749840E-80F1-457A-90AC-6B4384838C1B}" sibTransId="{3F285C0C-23D7-45AA-A03D-FE6B9EB6301F}"/>
    <dgm:cxn modelId="{868DE419-2AD9-4428-A31B-E7D3E2A610F2}" type="presOf" srcId="{71FA7BAC-6AAC-4C7A-A270-231585A70BE3}" destId="{BC10DCCB-880C-47C0-8ACC-7DFF682BC658}" srcOrd="0" destOrd="0" presId="urn:microsoft.com/office/officeart/2005/8/layout/default"/>
    <dgm:cxn modelId="{FF8B041B-2AEC-4747-8EC2-1F01D49D2B6E}" srcId="{8D1A528F-8383-41FE-A05E-6C544C63A161}" destId="{7A130D68-C4C0-4795-B792-944348BD5922}" srcOrd="0" destOrd="0" parTransId="{8195CE7C-13FE-4F90-81A5-35F158166F0A}" sibTransId="{2F189D6F-3267-4AB6-90D9-9BE5E5784D02}"/>
    <dgm:cxn modelId="{0A73901F-E2F8-4FDE-B65A-3FA96A0E670B}" type="presOf" srcId="{F4057809-A87F-4FA6-86B4-66B3923FCBF6}" destId="{85D67E29-2BB6-4135-9388-5A4E78A87F54}" srcOrd="0" destOrd="0" presId="urn:microsoft.com/office/officeart/2005/8/layout/default"/>
    <dgm:cxn modelId="{16526C23-0C5B-4192-BF1B-BA6D56D69132}" type="presOf" srcId="{06067965-F191-42EF-8201-A1DAACCCA8E9}" destId="{508E0685-1950-4ADD-9A92-A871E06BEEDD}" srcOrd="0" destOrd="0" presId="urn:microsoft.com/office/officeart/2005/8/layout/default"/>
    <dgm:cxn modelId="{D0AD8024-3F6E-4771-AAC7-BF4DBF7CE7A6}" type="presOf" srcId="{F6F61A17-D237-4752-BB5A-7956F0CEF75C}" destId="{5DCF5668-7056-4127-901C-DB28FD1BD923}" srcOrd="0" destOrd="0" presId="urn:microsoft.com/office/officeart/2005/8/layout/default"/>
    <dgm:cxn modelId="{EBCF5926-5310-429D-9686-E9423592A722}" type="presOf" srcId="{10D87409-98F2-40AC-ACE5-FD1FE9CF1B9D}" destId="{B50405C8-004C-49C5-947E-D3084D15E9B7}" srcOrd="0" destOrd="0" presId="urn:microsoft.com/office/officeart/2005/8/layout/default"/>
    <dgm:cxn modelId="{B725B826-D716-475D-839E-BF8EF59C19A0}" type="presOf" srcId="{7A2D7C1A-3166-4283-9532-E4B5E5A3B5FA}" destId="{60B582C1-7ABC-400C-BA6F-E8759E1C8FFC}" srcOrd="0" destOrd="0" presId="urn:microsoft.com/office/officeart/2005/8/layout/default"/>
    <dgm:cxn modelId="{D4A8422C-DDCE-41C7-9757-09590DBBEC47}" type="presOf" srcId="{C897BFA0-6980-4ABE-A42A-6C055CBF2583}" destId="{9262692E-924B-4F57-BEF5-317E28C72131}" srcOrd="0" destOrd="0" presId="urn:microsoft.com/office/officeart/2005/8/layout/default"/>
    <dgm:cxn modelId="{5AB10931-BF9D-4926-B93D-9F483DD5619B}" type="presOf" srcId="{07813CCE-AFF0-49BE-AD5A-884C52EAD118}" destId="{CCDD3181-7C23-42D6-B397-D44EEFEBF439}" srcOrd="0" destOrd="0" presId="urn:microsoft.com/office/officeart/2005/8/layout/default"/>
    <dgm:cxn modelId="{13EA3135-0B10-495A-88CE-20AC1EEF761D}" type="presOf" srcId="{48B3CF65-1244-43F7-9FBC-D67B6D1EC498}" destId="{BFC95062-612C-4F1C-850B-47B950A619BF}" srcOrd="0" destOrd="0" presId="urn:microsoft.com/office/officeart/2005/8/layout/default"/>
    <dgm:cxn modelId="{EA2ABA3E-8F21-4F7B-8148-2C2AFB29BADF}" srcId="{8D1A528F-8383-41FE-A05E-6C544C63A161}" destId="{06067965-F191-42EF-8201-A1DAACCCA8E9}" srcOrd="6" destOrd="0" parTransId="{FDACF233-5E08-4B38-9E75-D30B032A71A2}" sibTransId="{ADEFE5DF-4F1D-4C2A-88E1-7E232DD958A0}"/>
    <dgm:cxn modelId="{5CD66E5D-AA73-40FD-8B66-FFEF38AB9265}" srcId="{8D1A528F-8383-41FE-A05E-6C544C63A161}" destId="{07813CCE-AFF0-49BE-AD5A-884C52EAD118}" srcOrd="17" destOrd="0" parTransId="{BDC9FC93-C366-42D8-A8E2-D1EEA2AEFF23}" sibTransId="{A5AD347F-E101-4C81-B0A0-52B9CEF32251}"/>
    <dgm:cxn modelId="{E246995E-AB4D-4F67-809C-CD13817218B4}" type="presOf" srcId="{8D1A528F-8383-41FE-A05E-6C544C63A161}" destId="{BDCF95D2-8A6C-45A5-A028-EAF25B1257B5}" srcOrd="0" destOrd="0" presId="urn:microsoft.com/office/officeart/2005/8/layout/default"/>
    <dgm:cxn modelId="{496F7752-CD61-4F30-BFFD-9CB82D959314}" srcId="{8D1A528F-8383-41FE-A05E-6C544C63A161}" destId="{C897BFA0-6980-4ABE-A42A-6C055CBF2583}" srcOrd="5" destOrd="0" parTransId="{958356AF-719B-4D17-A72F-1EEBB93CABDD}" sibTransId="{35FCF905-5EAB-4DF5-8C3A-6298BA819510}"/>
    <dgm:cxn modelId="{A3A3DC7D-FF84-4F99-AF2E-4368335CFD64}" srcId="{8D1A528F-8383-41FE-A05E-6C544C63A161}" destId="{BD852C99-7BF1-4145-9320-5D3C7E4E7E04}" srcOrd="11" destOrd="0" parTransId="{900F04C3-BEF9-441F-9779-D3AAED2486EC}" sibTransId="{A17D1B4F-17AB-4B52-A8A9-22F01808CCF1}"/>
    <dgm:cxn modelId="{3770157E-37A1-4906-BF7D-34E22B3958A6}" type="presOf" srcId="{2B8D03A4-52F8-4A12-BAE5-DCA4FA64E999}" destId="{42FB2D94-AC31-490C-AD8F-901F2F72A676}" srcOrd="0" destOrd="0" presId="urn:microsoft.com/office/officeart/2005/8/layout/default"/>
    <dgm:cxn modelId="{2F151984-4922-49A9-B2FF-A9DA2293E66C}" type="presOf" srcId="{5108FEF2-001F-4BC7-A889-5D9FCFB24B60}" destId="{17C66936-C80C-4855-8657-C6FB09DA36A9}" srcOrd="0" destOrd="0" presId="urn:microsoft.com/office/officeart/2005/8/layout/default"/>
    <dgm:cxn modelId="{FBF27C88-2005-4D4F-8145-7535FE2788AE}" type="presOf" srcId="{EBA0E5DB-4F5E-4320-B69F-8FF484AD58BE}" destId="{0A4E488B-10FC-4985-9B35-8DDB84A80463}" srcOrd="0" destOrd="0" presId="urn:microsoft.com/office/officeart/2005/8/layout/default"/>
    <dgm:cxn modelId="{864A3E9E-ABF5-4F9B-B792-706ACC4DACE5}" srcId="{8D1A528F-8383-41FE-A05E-6C544C63A161}" destId="{4E40B4DE-980B-4D8E-8C92-6BE81D5FC6D3}" srcOrd="15" destOrd="0" parTransId="{7CC20E2B-0FA1-401A-935B-8262E94008AE}" sibTransId="{4BE17C93-4903-43CC-9168-DA9CCF32F73A}"/>
    <dgm:cxn modelId="{CC6A26A4-3373-476F-A926-07FF36D3CDAD}" srcId="{8D1A528F-8383-41FE-A05E-6C544C63A161}" destId="{EBA0E5DB-4F5E-4320-B69F-8FF484AD58BE}" srcOrd="3" destOrd="0" parTransId="{C79A80FB-B256-4A2D-A998-D79B7AD326B8}" sibTransId="{72920097-CF3B-4985-A1F1-738081B3DCB1}"/>
    <dgm:cxn modelId="{D2D6BBAD-B7B6-4926-9DE0-DACCC381D40C}" type="presOf" srcId="{89097BA5-4BBE-4013-9307-15D108FEC668}" destId="{CCFA95A4-A0CF-4A44-85CB-F38C5326A0DA}" srcOrd="0" destOrd="0" presId="urn:microsoft.com/office/officeart/2005/8/layout/default"/>
    <dgm:cxn modelId="{CFB980C2-BA10-4672-9C1D-E060AD865CAC}" type="presOf" srcId="{BD040A69-DC13-493E-8770-1479FA20AEE5}" destId="{B0B2B4D9-72BB-43AB-A62A-0C9A04AABED2}" srcOrd="0" destOrd="0" presId="urn:microsoft.com/office/officeart/2005/8/layout/default"/>
    <dgm:cxn modelId="{ED968FC8-97E2-4DA0-871D-DB50034D9AC2}" srcId="{8D1A528F-8383-41FE-A05E-6C544C63A161}" destId="{48B3CF65-1244-43F7-9FBC-D67B6D1EC498}" srcOrd="8" destOrd="0" parTransId="{34AFD316-8C0C-4761-A400-D4F9ADCFB594}" sibTransId="{56AC8D7C-FC44-491D-A044-EFE9D16EAFED}"/>
    <dgm:cxn modelId="{5F583AC9-8E08-4FC5-B2FA-A37349B73791}" srcId="{8D1A528F-8383-41FE-A05E-6C544C63A161}" destId="{89097BA5-4BBE-4013-9307-15D108FEC668}" srcOrd="2" destOrd="0" parTransId="{3171CB7B-C8B2-43E8-8482-18DDDD9AD6B9}" sibTransId="{5F8F94E2-13A5-496A-AD27-FF5DD927B737}"/>
    <dgm:cxn modelId="{F7AEB8C9-3E0D-4B23-B1A2-959957F10C55}" srcId="{8D1A528F-8383-41FE-A05E-6C544C63A161}" destId="{2B8D03A4-52F8-4A12-BAE5-DCA4FA64E999}" srcOrd="16" destOrd="0" parTransId="{4FED232D-D024-43CA-A869-8A9B5728D285}" sibTransId="{195640CB-A68B-44D8-8AB0-3D3867A20AD2}"/>
    <dgm:cxn modelId="{191D6FCB-D490-4411-A4E7-8B6E541E74B9}" srcId="{8D1A528F-8383-41FE-A05E-6C544C63A161}" destId="{BD040A69-DC13-493E-8770-1479FA20AEE5}" srcOrd="13" destOrd="0" parTransId="{D63F9CCB-41BE-42CC-82D5-6B74FE44FBA9}" sibTransId="{3515FBDD-9B22-4C03-AD49-C8919D6F3AEE}"/>
    <dgm:cxn modelId="{710F12CD-BD1D-4A6A-A1DC-7B66D17E2F95}" srcId="{8D1A528F-8383-41FE-A05E-6C544C63A161}" destId="{71FA7BAC-6AAC-4C7A-A270-231585A70BE3}" srcOrd="9" destOrd="0" parTransId="{B5652593-2B4D-4983-B31D-EEC873D66291}" sibTransId="{75C46DD3-597D-4D7D-84EA-20637F1229F0}"/>
    <dgm:cxn modelId="{8A1057CF-FC69-486E-B53B-EF4C7E0212D3}" type="presOf" srcId="{4E40B4DE-980B-4D8E-8C92-6BE81D5FC6D3}" destId="{1313E40A-62F2-4721-B015-14B9C7DD1B0F}" srcOrd="0" destOrd="0" presId="urn:microsoft.com/office/officeart/2005/8/layout/default"/>
    <dgm:cxn modelId="{EA6D1BD5-6E32-4450-91EA-F79A8D6B39C6}" srcId="{8D1A528F-8383-41FE-A05E-6C544C63A161}" destId="{C26595FE-98D1-4893-B67E-CB486C55FB85}" srcOrd="12" destOrd="0" parTransId="{A3D4411B-DE7E-497D-9DF5-6BBC919533F8}" sibTransId="{2B37374E-D000-444F-A95C-42C1CA54CE7A}"/>
    <dgm:cxn modelId="{F7FE7DD7-1C63-4766-8690-1B8489CF5AFE}" type="presOf" srcId="{BD852C99-7BF1-4145-9320-5D3C7E4E7E04}" destId="{2E5DDC60-9B0A-4166-9866-F95D38053625}" srcOrd="0" destOrd="0" presId="urn:microsoft.com/office/officeart/2005/8/layout/default"/>
    <dgm:cxn modelId="{CFF2CDDE-EEEE-41E2-87BA-BE3CBAB49BAE}" srcId="{8D1A528F-8383-41FE-A05E-6C544C63A161}" destId="{7A2D7C1A-3166-4283-9532-E4B5E5A3B5FA}" srcOrd="7" destOrd="0" parTransId="{839AE13E-B125-48BD-930C-0A2CFDF8D991}" sibTransId="{10E53876-7F34-4C8F-8190-F45F7C61BBFB}"/>
    <dgm:cxn modelId="{ABBED5E4-29F5-4716-A29D-FD6BA452AA25}" type="presOf" srcId="{7A130D68-C4C0-4795-B792-944348BD5922}" destId="{6D1D6C33-4732-4052-85C2-13D5C3661DEC}" srcOrd="0" destOrd="0" presId="urn:microsoft.com/office/officeart/2005/8/layout/default"/>
    <dgm:cxn modelId="{559D3AE5-D28C-4B6C-BE53-FF018C015ADF}" srcId="{8D1A528F-8383-41FE-A05E-6C544C63A161}" destId="{F6F61A17-D237-4752-BB5A-7956F0CEF75C}" srcOrd="14" destOrd="0" parTransId="{57AE065F-E645-4C65-A307-AE421E28FE92}" sibTransId="{3EE11023-B2B7-4AC1-8064-BC01E553B8BA}"/>
    <dgm:cxn modelId="{8EC139E6-308D-42C9-9085-53856825862C}" type="presOf" srcId="{C26595FE-98D1-4893-B67E-CB486C55FB85}" destId="{8E0B5BCE-7896-45B9-8591-5D8B335F0437}" srcOrd="0" destOrd="0" presId="urn:microsoft.com/office/officeart/2005/8/layout/default"/>
    <dgm:cxn modelId="{848121EE-B615-4372-9235-3ADAA27D6AFC}" srcId="{8D1A528F-8383-41FE-A05E-6C544C63A161}" destId="{10D87409-98F2-40AC-ACE5-FD1FE9CF1B9D}" srcOrd="10" destOrd="0" parTransId="{B68C585D-D49D-4A25-AFC1-7D75A2ECFD3E}" sibTransId="{1D45929D-C6FA-419A-82CF-48896DB87EAE}"/>
    <dgm:cxn modelId="{2589B3FE-728F-425C-AAA9-1912D8823554}" srcId="{8D1A528F-8383-41FE-A05E-6C544C63A161}" destId="{F4057809-A87F-4FA6-86B4-66B3923FCBF6}" srcOrd="1" destOrd="0" parTransId="{5F29F4EE-625D-478B-90CC-688E9C262B10}" sibTransId="{65A693FD-7547-4903-BF24-CC7BC2383727}"/>
    <dgm:cxn modelId="{0EF021FA-D7C6-4ABF-8E8A-843A58FC5838}" type="presParOf" srcId="{BDCF95D2-8A6C-45A5-A028-EAF25B1257B5}" destId="{6D1D6C33-4732-4052-85C2-13D5C3661DEC}" srcOrd="0" destOrd="0" presId="urn:microsoft.com/office/officeart/2005/8/layout/default"/>
    <dgm:cxn modelId="{ED9123AC-C4DE-4504-BCE6-637E7CCB0959}" type="presParOf" srcId="{BDCF95D2-8A6C-45A5-A028-EAF25B1257B5}" destId="{6794228E-E582-4D07-850A-E2F4EDBDC65E}" srcOrd="1" destOrd="0" presId="urn:microsoft.com/office/officeart/2005/8/layout/default"/>
    <dgm:cxn modelId="{0A8BB67A-3143-4436-B368-6819BC669243}" type="presParOf" srcId="{BDCF95D2-8A6C-45A5-A028-EAF25B1257B5}" destId="{85D67E29-2BB6-4135-9388-5A4E78A87F54}" srcOrd="2" destOrd="0" presId="urn:microsoft.com/office/officeart/2005/8/layout/default"/>
    <dgm:cxn modelId="{A2DFB212-1BA7-46F0-AB2D-110AE34031F9}" type="presParOf" srcId="{BDCF95D2-8A6C-45A5-A028-EAF25B1257B5}" destId="{4741BDE7-52A3-416E-B00B-1B1E7AA0A09D}" srcOrd="3" destOrd="0" presId="urn:microsoft.com/office/officeart/2005/8/layout/default"/>
    <dgm:cxn modelId="{B61308D5-8CE4-44BC-9753-2357CCE15177}" type="presParOf" srcId="{BDCF95D2-8A6C-45A5-A028-EAF25B1257B5}" destId="{CCFA95A4-A0CF-4A44-85CB-F38C5326A0DA}" srcOrd="4" destOrd="0" presId="urn:microsoft.com/office/officeart/2005/8/layout/default"/>
    <dgm:cxn modelId="{21DA626F-D0E2-445C-9FE0-87BC7F0D5DF8}" type="presParOf" srcId="{BDCF95D2-8A6C-45A5-A028-EAF25B1257B5}" destId="{744D0C13-DB09-466B-9BC5-F60BAE341573}" srcOrd="5" destOrd="0" presId="urn:microsoft.com/office/officeart/2005/8/layout/default"/>
    <dgm:cxn modelId="{D2AFE935-BCBD-4DD0-B67B-7755577ABEB0}" type="presParOf" srcId="{BDCF95D2-8A6C-45A5-A028-EAF25B1257B5}" destId="{0A4E488B-10FC-4985-9B35-8DDB84A80463}" srcOrd="6" destOrd="0" presId="urn:microsoft.com/office/officeart/2005/8/layout/default"/>
    <dgm:cxn modelId="{4F689B34-F0E7-40B8-8846-7607894D27B1}" type="presParOf" srcId="{BDCF95D2-8A6C-45A5-A028-EAF25B1257B5}" destId="{A7EEA1F9-2174-49BC-B9AE-70B082F8ABA0}" srcOrd="7" destOrd="0" presId="urn:microsoft.com/office/officeart/2005/8/layout/default"/>
    <dgm:cxn modelId="{FB2544A3-4F10-423F-B827-8D924519F0DF}" type="presParOf" srcId="{BDCF95D2-8A6C-45A5-A028-EAF25B1257B5}" destId="{17C66936-C80C-4855-8657-C6FB09DA36A9}" srcOrd="8" destOrd="0" presId="urn:microsoft.com/office/officeart/2005/8/layout/default"/>
    <dgm:cxn modelId="{6C926343-9C31-4B56-84A9-62A77F79DC53}" type="presParOf" srcId="{BDCF95D2-8A6C-45A5-A028-EAF25B1257B5}" destId="{93E0B423-3EF3-46B5-898A-3679ED2632D4}" srcOrd="9" destOrd="0" presId="urn:microsoft.com/office/officeart/2005/8/layout/default"/>
    <dgm:cxn modelId="{9E3C411A-C5F2-4744-953B-0EC908833FF3}" type="presParOf" srcId="{BDCF95D2-8A6C-45A5-A028-EAF25B1257B5}" destId="{9262692E-924B-4F57-BEF5-317E28C72131}" srcOrd="10" destOrd="0" presId="urn:microsoft.com/office/officeart/2005/8/layout/default"/>
    <dgm:cxn modelId="{3D11D59A-5511-4A2B-B61F-69D15ACD0BB9}" type="presParOf" srcId="{BDCF95D2-8A6C-45A5-A028-EAF25B1257B5}" destId="{6492A805-1BC8-4C42-935E-18AEFBEAACD9}" srcOrd="11" destOrd="0" presId="urn:microsoft.com/office/officeart/2005/8/layout/default"/>
    <dgm:cxn modelId="{E4CEEAE3-628B-4A3C-907D-DC781F90609A}" type="presParOf" srcId="{BDCF95D2-8A6C-45A5-A028-EAF25B1257B5}" destId="{508E0685-1950-4ADD-9A92-A871E06BEEDD}" srcOrd="12" destOrd="0" presId="urn:microsoft.com/office/officeart/2005/8/layout/default"/>
    <dgm:cxn modelId="{38A67E2E-98B9-44BA-86F8-FAF873AC35F0}" type="presParOf" srcId="{BDCF95D2-8A6C-45A5-A028-EAF25B1257B5}" destId="{606C942B-6545-4150-B694-54CFD2F8D59F}" srcOrd="13" destOrd="0" presId="urn:microsoft.com/office/officeart/2005/8/layout/default"/>
    <dgm:cxn modelId="{A542C0FF-D5BA-45A4-B3E5-5A13E0B77B81}" type="presParOf" srcId="{BDCF95D2-8A6C-45A5-A028-EAF25B1257B5}" destId="{60B582C1-7ABC-400C-BA6F-E8759E1C8FFC}" srcOrd="14" destOrd="0" presId="urn:microsoft.com/office/officeart/2005/8/layout/default"/>
    <dgm:cxn modelId="{A1F028D1-3FCE-44EE-A2B6-42F4E62070E8}" type="presParOf" srcId="{BDCF95D2-8A6C-45A5-A028-EAF25B1257B5}" destId="{0EC00685-A459-40C2-A655-52E7E6BAD051}" srcOrd="15" destOrd="0" presId="urn:microsoft.com/office/officeart/2005/8/layout/default"/>
    <dgm:cxn modelId="{C887968B-356A-49CC-9D7A-0FC74A6B22F0}" type="presParOf" srcId="{BDCF95D2-8A6C-45A5-A028-EAF25B1257B5}" destId="{BFC95062-612C-4F1C-850B-47B950A619BF}" srcOrd="16" destOrd="0" presId="urn:microsoft.com/office/officeart/2005/8/layout/default"/>
    <dgm:cxn modelId="{DAEDA0FB-646B-48CC-9CEF-0BCF01C11448}" type="presParOf" srcId="{BDCF95D2-8A6C-45A5-A028-EAF25B1257B5}" destId="{2DFDFD67-9298-47C9-B15A-8A4957182C11}" srcOrd="17" destOrd="0" presId="urn:microsoft.com/office/officeart/2005/8/layout/default"/>
    <dgm:cxn modelId="{6106F4E8-55AB-4E47-B73D-25065C90DBF3}" type="presParOf" srcId="{BDCF95D2-8A6C-45A5-A028-EAF25B1257B5}" destId="{BC10DCCB-880C-47C0-8ACC-7DFF682BC658}" srcOrd="18" destOrd="0" presId="urn:microsoft.com/office/officeart/2005/8/layout/default"/>
    <dgm:cxn modelId="{72E04022-EE63-4FF5-BBEB-0B98CD6CEE61}" type="presParOf" srcId="{BDCF95D2-8A6C-45A5-A028-EAF25B1257B5}" destId="{FD452092-B297-4E69-80CD-A8B2A2CF2D6B}" srcOrd="19" destOrd="0" presId="urn:microsoft.com/office/officeart/2005/8/layout/default"/>
    <dgm:cxn modelId="{9348A3E3-053D-43A4-9257-B0C423744E63}" type="presParOf" srcId="{BDCF95D2-8A6C-45A5-A028-EAF25B1257B5}" destId="{B50405C8-004C-49C5-947E-D3084D15E9B7}" srcOrd="20" destOrd="0" presId="urn:microsoft.com/office/officeart/2005/8/layout/default"/>
    <dgm:cxn modelId="{9CBE058C-136C-405A-A3EF-91F252E1F070}" type="presParOf" srcId="{BDCF95D2-8A6C-45A5-A028-EAF25B1257B5}" destId="{AC74F85E-50E7-4784-8279-C4D4B2F09034}" srcOrd="21" destOrd="0" presId="urn:microsoft.com/office/officeart/2005/8/layout/default"/>
    <dgm:cxn modelId="{D1B5E24A-8CB7-4EBA-A4FA-B15CF280C1F1}" type="presParOf" srcId="{BDCF95D2-8A6C-45A5-A028-EAF25B1257B5}" destId="{2E5DDC60-9B0A-4166-9866-F95D38053625}" srcOrd="22" destOrd="0" presId="urn:microsoft.com/office/officeart/2005/8/layout/default"/>
    <dgm:cxn modelId="{B8F0FBD9-476F-485C-AE80-DE9426FD1B9C}" type="presParOf" srcId="{BDCF95D2-8A6C-45A5-A028-EAF25B1257B5}" destId="{26B71734-A4EE-4C75-91EB-176674F1A141}" srcOrd="23" destOrd="0" presId="urn:microsoft.com/office/officeart/2005/8/layout/default"/>
    <dgm:cxn modelId="{01CE1A72-0A11-4B5A-8D5A-DC153BD9C502}" type="presParOf" srcId="{BDCF95D2-8A6C-45A5-A028-EAF25B1257B5}" destId="{8E0B5BCE-7896-45B9-8591-5D8B335F0437}" srcOrd="24" destOrd="0" presId="urn:microsoft.com/office/officeart/2005/8/layout/default"/>
    <dgm:cxn modelId="{4D378722-A7D4-4734-9CA3-615A5F28F441}" type="presParOf" srcId="{BDCF95D2-8A6C-45A5-A028-EAF25B1257B5}" destId="{35152301-77A9-4E60-B1FB-84AE6C221F0B}" srcOrd="25" destOrd="0" presId="urn:microsoft.com/office/officeart/2005/8/layout/default"/>
    <dgm:cxn modelId="{80D32F13-5AE9-488D-8CDA-98901D2C385D}" type="presParOf" srcId="{BDCF95D2-8A6C-45A5-A028-EAF25B1257B5}" destId="{B0B2B4D9-72BB-43AB-A62A-0C9A04AABED2}" srcOrd="26" destOrd="0" presId="urn:microsoft.com/office/officeart/2005/8/layout/default"/>
    <dgm:cxn modelId="{8DF04CC7-5BB1-46AA-A98E-A3238D81E567}" type="presParOf" srcId="{BDCF95D2-8A6C-45A5-A028-EAF25B1257B5}" destId="{6E41A74C-BC83-4FFD-B52E-81915EAD5F90}" srcOrd="27" destOrd="0" presId="urn:microsoft.com/office/officeart/2005/8/layout/default"/>
    <dgm:cxn modelId="{81B3328E-EA79-492C-8E2A-30338BD10691}" type="presParOf" srcId="{BDCF95D2-8A6C-45A5-A028-EAF25B1257B5}" destId="{5DCF5668-7056-4127-901C-DB28FD1BD923}" srcOrd="28" destOrd="0" presId="urn:microsoft.com/office/officeart/2005/8/layout/default"/>
    <dgm:cxn modelId="{A84A3247-FE77-493C-B70E-329209681A4E}" type="presParOf" srcId="{BDCF95D2-8A6C-45A5-A028-EAF25B1257B5}" destId="{F02B3C9A-51C6-48C5-A03F-B4A76CC8EEBD}" srcOrd="29" destOrd="0" presId="urn:microsoft.com/office/officeart/2005/8/layout/default"/>
    <dgm:cxn modelId="{B02B0382-3158-4B0E-A56E-FA472D6844A6}" type="presParOf" srcId="{BDCF95D2-8A6C-45A5-A028-EAF25B1257B5}" destId="{1313E40A-62F2-4721-B015-14B9C7DD1B0F}" srcOrd="30" destOrd="0" presId="urn:microsoft.com/office/officeart/2005/8/layout/default"/>
    <dgm:cxn modelId="{11F1ADC2-4015-4693-9EDD-DDE6565E1761}" type="presParOf" srcId="{BDCF95D2-8A6C-45A5-A028-EAF25B1257B5}" destId="{F8DD4FDF-FB6A-4D08-ABA2-0F80664EBE97}" srcOrd="31" destOrd="0" presId="urn:microsoft.com/office/officeart/2005/8/layout/default"/>
    <dgm:cxn modelId="{9CBA1F73-AF59-49B1-A537-490B4CC6913D}" type="presParOf" srcId="{BDCF95D2-8A6C-45A5-A028-EAF25B1257B5}" destId="{42FB2D94-AC31-490C-AD8F-901F2F72A676}" srcOrd="32" destOrd="0" presId="urn:microsoft.com/office/officeart/2005/8/layout/default"/>
    <dgm:cxn modelId="{29473D55-3778-429D-8ED1-E817FDB354CA}" type="presParOf" srcId="{BDCF95D2-8A6C-45A5-A028-EAF25B1257B5}" destId="{07C84B75-27FA-4247-8FCA-0978913BEB48}" srcOrd="33" destOrd="0" presId="urn:microsoft.com/office/officeart/2005/8/layout/default"/>
    <dgm:cxn modelId="{BB309889-91C7-4DF1-A99F-E8A4FADAF268}" type="presParOf" srcId="{BDCF95D2-8A6C-45A5-A028-EAF25B1257B5}" destId="{CCDD3181-7C23-42D6-B397-D44EEFEBF439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F51F8-0503-4FF5-8746-A9B62C783CF8}">
      <dsp:nvSpPr>
        <dsp:cNvPr id="0" name=""/>
        <dsp:cNvSpPr/>
      </dsp:nvSpPr>
      <dsp:spPr>
        <a:xfrm>
          <a:off x="1576426" y="1779"/>
          <a:ext cx="9359989" cy="10812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Seguridad Industrial (SI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):Disciplina cuyo objetivo es administrar los 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riesgos a la salud 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de los trabajadores por la exposición a los 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riesgos de trabajo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Está basada en 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tres conceptos 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fundamentales: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       </a:t>
          </a:r>
          <a:r>
            <a:rPr lang="es-ES_tradnl" sz="1400" b="1" i="1" kern="1200" dirty="0">
              <a:latin typeface="Montserrat" panose="00000500000000000000" pitchFamily="2" charset="0"/>
              <a:cs typeface="Arial" panose="020B0604020202020204" pitchFamily="34" charset="0"/>
            </a:rPr>
            <a:t>Higiene Industrial, Vigilancia Médica y Compatibilidad puesto-persona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.</a:t>
          </a:r>
          <a:endParaRPr lang="es-MX" sz="1400" kern="1200" dirty="0"/>
        </a:p>
      </dsp:txBody>
      <dsp:txXfrm>
        <a:off x="1576426" y="1779"/>
        <a:ext cx="9359989" cy="1081247"/>
      </dsp:txXfrm>
    </dsp:sp>
    <dsp:sp modelId="{E042F644-0EA1-4FBD-8507-6E0B4234C1D7}">
      <dsp:nvSpPr>
        <dsp:cNvPr id="0" name=""/>
        <dsp:cNvSpPr/>
      </dsp:nvSpPr>
      <dsp:spPr>
        <a:xfrm>
          <a:off x="11075092" y="0"/>
          <a:ext cx="1070434" cy="108124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8FF16-C16A-4E2B-8D7F-774275072CBE}">
      <dsp:nvSpPr>
        <dsp:cNvPr id="0" name=""/>
        <dsp:cNvSpPr/>
      </dsp:nvSpPr>
      <dsp:spPr>
        <a:xfrm>
          <a:off x="1582689" y="1160746"/>
          <a:ext cx="9359989" cy="127247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Seguridad Operativa (SO)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: Es el resultado de la 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implantación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 de un 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Sistema Administrativo 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cuya 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implementación sistémica, 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coadyuva a identificar y comprender los 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peligros 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y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 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controlar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 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los 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riesgos </a:t>
          </a:r>
          <a:r>
            <a:rPr lang="es-ES_tradnl" sz="1400" u="sng" kern="1200" dirty="0">
              <a:latin typeface="Montserrat" panose="00000500000000000000" pitchFamily="2" charset="0"/>
              <a:cs typeface="Arial" panose="020B0604020202020204" pitchFamily="34" charset="0"/>
            </a:rPr>
            <a:t>de los procesos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 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para </a:t>
          </a:r>
          <a:r>
            <a:rPr lang="es-ES_tradnl" sz="1400" b="1" kern="1200" dirty="0">
              <a:latin typeface="Montserrat" panose="00000500000000000000" pitchFamily="2" charset="0"/>
              <a:cs typeface="Arial" panose="020B0604020202020204" pitchFamily="34" charset="0"/>
            </a:rPr>
            <a:t>prevenir o eliminar incidentes </a:t>
          </a:r>
          <a:r>
            <a:rPr lang="es-ES_tradnl" sz="1400" kern="1200" dirty="0">
              <a:latin typeface="Montserrat" panose="00000500000000000000" pitchFamily="2" charset="0"/>
              <a:cs typeface="Arial" panose="020B0604020202020204" pitchFamily="34" charset="0"/>
            </a:rPr>
            <a:t>que tuvieran el potencial de interrumpir su continuidad y confiabilidad y que pudieran afectar la seguridad de los trabajadores o al medio ambiente</a:t>
          </a:r>
          <a:endParaRPr lang="es-MX" sz="1400" kern="1200" dirty="0"/>
        </a:p>
      </dsp:txBody>
      <dsp:txXfrm>
        <a:off x="1582689" y="1160746"/>
        <a:ext cx="9359989" cy="1272476"/>
      </dsp:txXfrm>
    </dsp:sp>
    <dsp:sp modelId="{5F4F1EC9-688D-4FB1-A405-848332CD592E}">
      <dsp:nvSpPr>
        <dsp:cNvPr id="0" name=""/>
        <dsp:cNvSpPr/>
      </dsp:nvSpPr>
      <dsp:spPr>
        <a:xfrm>
          <a:off x="11098308" y="1331637"/>
          <a:ext cx="968989" cy="12318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9D1B2-5418-464B-8323-81B35BD93118}">
      <dsp:nvSpPr>
        <dsp:cNvPr id="0" name=""/>
        <dsp:cNvSpPr/>
      </dsp:nvSpPr>
      <dsp:spPr>
        <a:xfrm>
          <a:off x="1571668" y="2548505"/>
          <a:ext cx="9395992" cy="108124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 dirty="0">
              <a:latin typeface="Montserrat" panose="00000500000000000000" pitchFamily="2" charset="0"/>
              <a:cs typeface="Arial" panose="020B0604020202020204" pitchFamily="34" charset="0"/>
            </a:rPr>
            <a:t>Protección Ambiental (PA</a:t>
          </a:r>
          <a:r>
            <a:rPr lang="es-ES_tradnl" sz="1500" kern="1200" dirty="0">
              <a:latin typeface="Montserrat" panose="00000500000000000000" pitchFamily="2" charset="0"/>
              <a:cs typeface="Arial" panose="020B0604020202020204" pitchFamily="34" charset="0"/>
            </a:rPr>
            <a:t>):Es el resultado de la </a:t>
          </a:r>
          <a:r>
            <a:rPr lang="es-ES_tradnl" sz="1500" b="1" kern="1200" dirty="0">
              <a:latin typeface="Montserrat" panose="00000500000000000000" pitchFamily="2" charset="0"/>
              <a:cs typeface="Arial" panose="020B0604020202020204" pitchFamily="34" charset="0"/>
            </a:rPr>
            <a:t>implementación de acciones específicas </a:t>
          </a:r>
          <a:r>
            <a:rPr lang="es-ES_tradnl" sz="1500" kern="1200" dirty="0">
              <a:latin typeface="Montserrat" panose="00000500000000000000" pitchFamily="2" charset="0"/>
              <a:cs typeface="Arial" panose="020B0604020202020204" pitchFamily="34" charset="0"/>
            </a:rPr>
            <a:t>para la </a:t>
          </a:r>
          <a:r>
            <a:rPr lang="es-ES_tradnl" sz="1500" b="1" kern="1200" dirty="0">
              <a:latin typeface="Montserrat" panose="00000500000000000000" pitchFamily="2" charset="0"/>
              <a:cs typeface="Arial" panose="020B0604020202020204" pitchFamily="34" charset="0"/>
            </a:rPr>
            <a:t>prevención y control de la contaminación</a:t>
          </a:r>
          <a:r>
            <a:rPr lang="es-ES_tradnl" sz="1500" kern="1200" dirty="0">
              <a:latin typeface="Montserrat" panose="00000500000000000000" pitchFamily="2" charset="0"/>
              <a:cs typeface="Arial" panose="020B0604020202020204" pitchFamily="34" charset="0"/>
            </a:rPr>
            <a:t> administrando los </a:t>
          </a:r>
          <a:r>
            <a:rPr lang="es-ES_tradnl" sz="1500" b="1" kern="1200" dirty="0">
              <a:latin typeface="Montserrat" panose="00000500000000000000" pitchFamily="2" charset="0"/>
              <a:cs typeface="Arial" panose="020B0604020202020204" pitchFamily="34" charset="0"/>
            </a:rPr>
            <a:t>aspectos e impactos ambientales significativos  </a:t>
          </a:r>
          <a:r>
            <a:rPr lang="es-ES_tradnl" sz="1500" kern="1200" dirty="0">
              <a:latin typeface="Montserrat" panose="00000500000000000000" pitchFamily="2" charset="0"/>
              <a:cs typeface="Arial" panose="020B0604020202020204" pitchFamily="34" charset="0"/>
            </a:rPr>
            <a:t>sobre los cuales se </a:t>
          </a:r>
          <a:r>
            <a:rPr lang="es-ES_tradnl" sz="1500" b="1" kern="1200" dirty="0">
              <a:latin typeface="Montserrat" panose="00000500000000000000" pitchFamily="2" charset="0"/>
              <a:cs typeface="Arial" panose="020B0604020202020204" pitchFamily="34" charset="0"/>
            </a:rPr>
            <a:t>puede tener influencia para la preservación del medio ambiente</a:t>
          </a:r>
          <a:r>
            <a:rPr lang="es-ES_tradnl" sz="1500" kern="1200" dirty="0">
              <a:latin typeface="Montserrat" panose="00000500000000000000" pitchFamily="2" charset="0"/>
              <a:cs typeface="Arial" panose="020B0604020202020204" pitchFamily="34" charset="0"/>
            </a:rPr>
            <a:t>, asegurando el </a:t>
          </a:r>
          <a:r>
            <a:rPr lang="es-ES_tradnl" sz="1500" b="1" kern="1200" dirty="0">
              <a:latin typeface="Montserrat" panose="00000500000000000000" pitchFamily="2" charset="0"/>
              <a:cs typeface="Arial" panose="020B0604020202020204" pitchFamily="34" charset="0"/>
            </a:rPr>
            <a:t>cumplimiento del marco legal aplicable.</a:t>
          </a:r>
          <a:endParaRPr lang="es-MX" sz="1500" kern="1200" dirty="0"/>
        </a:p>
      </dsp:txBody>
      <dsp:txXfrm>
        <a:off x="1571668" y="2548505"/>
        <a:ext cx="9395992" cy="1081247"/>
      </dsp:txXfrm>
    </dsp:sp>
    <dsp:sp modelId="{14D2B150-B2F5-42F8-A7AC-6F3FCDD7FCD5}">
      <dsp:nvSpPr>
        <dsp:cNvPr id="0" name=""/>
        <dsp:cNvSpPr/>
      </dsp:nvSpPr>
      <dsp:spPr>
        <a:xfrm>
          <a:off x="11121570" y="2535260"/>
          <a:ext cx="1070434" cy="108124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D6C33-4732-4052-85C2-13D5C3661DEC}">
      <dsp:nvSpPr>
        <dsp:cNvPr id="0" name=""/>
        <dsp:cNvSpPr/>
      </dsp:nvSpPr>
      <dsp:spPr>
        <a:xfrm>
          <a:off x="1262" y="188457"/>
          <a:ext cx="1001353" cy="600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I. Política</a:t>
          </a:r>
        </a:p>
      </dsp:txBody>
      <dsp:txXfrm>
        <a:off x="1262" y="188457"/>
        <a:ext cx="1001353" cy="600812"/>
      </dsp:txXfrm>
    </dsp:sp>
    <dsp:sp modelId="{85D67E29-2BB6-4135-9388-5A4E78A87F54}">
      <dsp:nvSpPr>
        <dsp:cNvPr id="0" name=""/>
        <dsp:cNvSpPr/>
      </dsp:nvSpPr>
      <dsp:spPr>
        <a:xfrm>
          <a:off x="1102750" y="188457"/>
          <a:ext cx="1001353" cy="600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II. Identificación de peligros...</a:t>
          </a:r>
        </a:p>
      </dsp:txBody>
      <dsp:txXfrm>
        <a:off x="1102750" y="188457"/>
        <a:ext cx="1001353" cy="600812"/>
      </dsp:txXfrm>
    </dsp:sp>
    <dsp:sp modelId="{CCFA95A4-A0CF-4A44-85CB-F38C5326A0DA}">
      <dsp:nvSpPr>
        <dsp:cNvPr id="0" name=""/>
        <dsp:cNvSpPr/>
      </dsp:nvSpPr>
      <dsp:spPr>
        <a:xfrm>
          <a:off x="2204239" y="188457"/>
          <a:ext cx="1001353" cy="600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III. Requisitos Legales</a:t>
          </a:r>
        </a:p>
      </dsp:txBody>
      <dsp:txXfrm>
        <a:off x="2204239" y="188457"/>
        <a:ext cx="1001353" cy="600812"/>
      </dsp:txXfrm>
    </dsp:sp>
    <dsp:sp modelId="{0A4E488B-10FC-4985-9B35-8DDB84A80463}">
      <dsp:nvSpPr>
        <dsp:cNvPr id="0" name=""/>
        <dsp:cNvSpPr/>
      </dsp:nvSpPr>
      <dsp:spPr>
        <a:xfrm>
          <a:off x="3305728" y="188457"/>
          <a:ext cx="1001353" cy="600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IV. Objetivos, metas…</a:t>
          </a:r>
        </a:p>
      </dsp:txBody>
      <dsp:txXfrm>
        <a:off x="3305728" y="188457"/>
        <a:ext cx="1001353" cy="600812"/>
      </dsp:txXfrm>
    </dsp:sp>
    <dsp:sp modelId="{17C66936-C80C-4855-8657-C6FB09DA36A9}">
      <dsp:nvSpPr>
        <dsp:cNvPr id="0" name=""/>
        <dsp:cNvSpPr/>
      </dsp:nvSpPr>
      <dsp:spPr>
        <a:xfrm>
          <a:off x="12357" y="889405"/>
          <a:ext cx="1001353" cy="600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V. Funciones, responsabilidad…</a:t>
          </a:r>
        </a:p>
      </dsp:txBody>
      <dsp:txXfrm>
        <a:off x="12357" y="889405"/>
        <a:ext cx="1001353" cy="600812"/>
      </dsp:txXfrm>
    </dsp:sp>
    <dsp:sp modelId="{9262692E-924B-4F57-BEF5-317E28C72131}">
      <dsp:nvSpPr>
        <dsp:cNvPr id="0" name=""/>
        <dsp:cNvSpPr/>
      </dsp:nvSpPr>
      <dsp:spPr>
        <a:xfrm>
          <a:off x="1099556" y="889405"/>
          <a:ext cx="979163" cy="600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VI. Competencia del personal…</a:t>
          </a:r>
        </a:p>
      </dsp:txBody>
      <dsp:txXfrm>
        <a:off x="1099556" y="889405"/>
        <a:ext cx="979163" cy="600812"/>
      </dsp:txXfrm>
    </dsp:sp>
    <dsp:sp modelId="{508E0685-1950-4ADD-9A92-A871E06BEEDD}">
      <dsp:nvSpPr>
        <dsp:cNvPr id="0" name=""/>
        <dsp:cNvSpPr/>
      </dsp:nvSpPr>
      <dsp:spPr>
        <a:xfrm>
          <a:off x="2193144" y="889405"/>
          <a:ext cx="1001353" cy="600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VII. Comunicación, participación…</a:t>
          </a:r>
        </a:p>
      </dsp:txBody>
      <dsp:txXfrm>
        <a:off x="2193144" y="889405"/>
        <a:ext cx="1001353" cy="600812"/>
      </dsp:txXfrm>
    </dsp:sp>
    <dsp:sp modelId="{60B582C1-7ABC-400C-BA6F-E8759E1C8FFC}">
      <dsp:nvSpPr>
        <dsp:cNvPr id="0" name=""/>
        <dsp:cNvSpPr/>
      </dsp:nvSpPr>
      <dsp:spPr>
        <a:xfrm>
          <a:off x="3294633" y="889405"/>
          <a:ext cx="1001353" cy="600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VIII. Control de documentos y registros</a:t>
          </a:r>
        </a:p>
      </dsp:txBody>
      <dsp:txXfrm>
        <a:off x="3294633" y="889405"/>
        <a:ext cx="1001353" cy="600812"/>
      </dsp:txXfrm>
    </dsp:sp>
    <dsp:sp modelId="{BFC95062-612C-4F1C-850B-47B950A619BF}">
      <dsp:nvSpPr>
        <dsp:cNvPr id="0" name=""/>
        <dsp:cNvSpPr/>
      </dsp:nvSpPr>
      <dsp:spPr>
        <a:xfrm>
          <a:off x="1262" y="1590352"/>
          <a:ext cx="1001353" cy="600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IX. Mejores prácticas y estándares.</a:t>
          </a:r>
        </a:p>
      </dsp:txBody>
      <dsp:txXfrm>
        <a:off x="1262" y="1590352"/>
        <a:ext cx="1001353" cy="600812"/>
      </dsp:txXfrm>
    </dsp:sp>
    <dsp:sp modelId="{BC10DCCB-880C-47C0-8ACC-7DFF682BC658}">
      <dsp:nvSpPr>
        <dsp:cNvPr id="0" name=""/>
        <dsp:cNvSpPr/>
      </dsp:nvSpPr>
      <dsp:spPr>
        <a:xfrm>
          <a:off x="1102750" y="1590352"/>
          <a:ext cx="1001353" cy="600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X. Control de actividades y procesos.</a:t>
          </a:r>
        </a:p>
      </dsp:txBody>
      <dsp:txXfrm>
        <a:off x="1102750" y="1590352"/>
        <a:ext cx="1001353" cy="600812"/>
      </dsp:txXfrm>
    </dsp:sp>
    <dsp:sp modelId="{B50405C8-004C-49C5-947E-D3084D15E9B7}">
      <dsp:nvSpPr>
        <dsp:cNvPr id="0" name=""/>
        <dsp:cNvSpPr/>
      </dsp:nvSpPr>
      <dsp:spPr>
        <a:xfrm>
          <a:off x="2204239" y="1590352"/>
          <a:ext cx="1001353" cy="600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XI. Integridad Mecánica y AC.</a:t>
          </a:r>
        </a:p>
      </dsp:txBody>
      <dsp:txXfrm>
        <a:off x="2204239" y="1590352"/>
        <a:ext cx="1001353" cy="600812"/>
      </dsp:txXfrm>
    </dsp:sp>
    <dsp:sp modelId="{2E5DDC60-9B0A-4166-9866-F95D38053625}">
      <dsp:nvSpPr>
        <dsp:cNvPr id="0" name=""/>
        <dsp:cNvSpPr/>
      </dsp:nvSpPr>
      <dsp:spPr>
        <a:xfrm>
          <a:off x="3305728" y="1590352"/>
          <a:ext cx="1001353" cy="600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XII. Seguridad de contratistas</a:t>
          </a:r>
        </a:p>
      </dsp:txBody>
      <dsp:txXfrm>
        <a:off x="3305728" y="1590352"/>
        <a:ext cx="1001353" cy="600812"/>
      </dsp:txXfrm>
    </dsp:sp>
    <dsp:sp modelId="{8E0B5BCE-7896-45B9-8591-5D8B335F0437}">
      <dsp:nvSpPr>
        <dsp:cNvPr id="0" name=""/>
        <dsp:cNvSpPr/>
      </dsp:nvSpPr>
      <dsp:spPr>
        <a:xfrm>
          <a:off x="1262" y="2291299"/>
          <a:ext cx="1001353" cy="600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XIII. Preparación y respuestas a emergencias</a:t>
          </a:r>
        </a:p>
      </dsp:txBody>
      <dsp:txXfrm>
        <a:off x="1262" y="2291299"/>
        <a:ext cx="1001353" cy="600812"/>
      </dsp:txXfrm>
    </dsp:sp>
    <dsp:sp modelId="{B0B2B4D9-72BB-43AB-A62A-0C9A04AABED2}">
      <dsp:nvSpPr>
        <dsp:cNvPr id="0" name=""/>
        <dsp:cNvSpPr/>
      </dsp:nvSpPr>
      <dsp:spPr>
        <a:xfrm>
          <a:off x="1102750" y="2291299"/>
          <a:ext cx="1001353" cy="6008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XIV. Monitoreo, verificación y evaluación</a:t>
          </a:r>
        </a:p>
      </dsp:txBody>
      <dsp:txXfrm>
        <a:off x="1102750" y="2291299"/>
        <a:ext cx="1001353" cy="600812"/>
      </dsp:txXfrm>
    </dsp:sp>
    <dsp:sp modelId="{5DCF5668-7056-4127-901C-DB28FD1BD923}">
      <dsp:nvSpPr>
        <dsp:cNvPr id="0" name=""/>
        <dsp:cNvSpPr/>
      </dsp:nvSpPr>
      <dsp:spPr>
        <a:xfrm>
          <a:off x="2204239" y="2291299"/>
          <a:ext cx="1001353" cy="6008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XV. Auditorías</a:t>
          </a:r>
        </a:p>
      </dsp:txBody>
      <dsp:txXfrm>
        <a:off x="2204239" y="2291299"/>
        <a:ext cx="1001353" cy="600812"/>
      </dsp:txXfrm>
    </dsp:sp>
    <dsp:sp modelId="{1313E40A-62F2-4721-B015-14B9C7DD1B0F}">
      <dsp:nvSpPr>
        <dsp:cNvPr id="0" name=""/>
        <dsp:cNvSpPr/>
      </dsp:nvSpPr>
      <dsp:spPr>
        <a:xfrm>
          <a:off x="3305728" y="2291299"/>
          <a:ext cx="1001353" cy="600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XVI. Investigación de incidentes y accidentes.</a:t>
          </a:r>
        </a:p>
      </dsp:txBody>
      <dsp:txXfrm>
        <a:off x="3305728" y="2291299"/>
        <a:ext cx="1001353" cy="600812"/>
      </dsp:txXfrm>
    </dsp:sp>
    <dsp:sp modelId="{42FB2D94-AC31-490C-AD8F-901F2F72A676}">
      <dsp:nvSpPr>
        <dsp:cNvPr id="0" name=""/>
        <dsp:cNvSpPr/>
      </dsp:nvSpPr>
      <dsp:spPr>
        <a:xfrm>
          <a:off x="1102750" y="2992247"/>
          <a:ext cx="1001353" cy="6008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XVII Revisión de resultados</a:t>
          </a:r>
        </a:p>
      </dsp:txBody>
      <dsp:txXfrm>
        <a:off x="1102750" y="2992247"/>
        <a:ext cx="1001353" cy="600812"/>
      </dsp:txXfrm>
    </dsp:sp>
    <dsp:sp modelId="{CCDD3181-7C23-42D6-B397-D44EEFEBF439}">
      <dsp:nvSpPr>
        <dsp:cNvPr id="0" name=""/>
        <dsp:cNvSpPr/>
      </dsp:nvSpPr>
      <dsp:spPr>
        <a:xfrm>
          <a:off x="2204239" y="2992247"/>
          <a:ext cx="1001353" cy="6008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XVIII Informes de desempeño</a:t>
          </a:r>
        </a:p>
      </dsp:txBody>
      <dsp:txXfrm>
        <a:off x="2204239" y="2992247"/>
        <a:ext cx="1001353" cy="600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DEE09-99F9-484F-95A3-8CDAF4AE6828}">
      <dsp:nvSpPr>
        <dsp:cNvPr id="0" name=""/>
        <dsp:cNvSpPr/>
      </dsp:nvSpPr>
      <dsp:spPr>
        <a:xfrm>
          <a:off x="5046" y="0"/>
          <a:ext cx="2937821" cy="66280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Recepción</a:t>
          </a:r>
        </a:p>
      </dsp:txBody>
      <dsp:txXfrm>
        <a:off x="336449" y="0"/>
        <a:ext cx="2275015" cy="662806"/>
      </dsp:txXfrm>
    </dsp:sp>
    <dsp:sp modelId="{768D7C9F-2160-4CD3-B36B-5898F78C860C}">
      <dsp:nvSpPr>
        <dsp:cNvPr id="0" name=""/>
        <dsp:cNvSpPr/>
      </dsp:nvSpPr>
      <dsp:spPr>
        <a:xfrm>
          <a:off x="2649086" y="0"/>
          <a:ext cx="2937821" cy="6628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Descarga</a:t>
          </a:r>
        </a:p>
      </dsp:txBody>
      <dsp:txXfrm>
        <a:off x="2980489" y="0"/>
        <a:ext cx="2275015" cy="662806"/>
      </dsp:txXfrm>
    </dsp:sp>
    <dsp:sp modelId="{0CFE52F6-7F44-4DD4-BC9C-D96B1DBC0F5F}">
      <dsp:nvSpPr>
        <dsp:cNvPr id="0" name=""/>
        <dsp:cNvSpPr/>
      </dsp:nvSpPr>
      <dsp:spPr>
        <a:xfrm>
          <a:off x="5293125" y="0"/>
          <a:ext cx="2937821" cy="66280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Almacenamiento</a:t>
          </a:r>
        </a:p>
      </dsp:txBody>
      <dsp:txXfrm>
        <a:off x="5624528" y="0"/>
        <a:ext cx="2275015" cy="662806"/>
      </dsp:txXfrm>
    </dsp:sp>
    <dsp:sp modelId="{53FF4630-DC2C-4843-A4E7-0E434D4D13BF}">
      <dsp:nvSpPr>
        <dsp:cNvPr id="0" name=""/>
        <dsp:cNvSpPr/>
      </dsp:nvSpPr>
      <dsp:spPr>
        <a:xfrm>
          <a:off x="7937164" y="0"/>
          <a:ext cx="2937821" cy="66280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Suministro*</a:t>
          </a:r>
        </a:p>
      </dsp:txBody>
      <dsp:txXfrm>
        <a:off x="8268567" y="0"/>
        <a:ext cx="2275015" cy="662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D6C33-4732-4052-85C2-13D5C3661DEC}">
      <dsp:nvSpPr>
        <dsp:cNvPr id="0" name=""/>
        <dsp:cNvSpPr/>
      </dsp:nvSpPr>
      <dsp:spPr>
        <a:xfrm>
          <a:off x="1904" y="294574"/>
          <a:ext cx="1030977" cy="618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I. Política</a:t>
          </a:r>
        </a:p>
      </dsp:txBody>
      <dsp:txXfrm>
        <a:off x="1904" y="294574"/>
        <a:ext cx="1030977" cy="618586"/>
      </dsp:txXfrm>
    </dsp:sp>
    <dsp:sp modelId="{85D67E29-2BB6-4135-9388-5A4E78A87F54}">
      <dsp:nvSpPr>
        <dsp:cNvPr id="0" name=""/>
        <dsp:cNvSpPr/>
      </dsp:nvSpPr>
      <dsp:spPr>
        <a:xfrm>
          <a:off x="1135979" y="294574"/>
          <a:ext cx="1030977" cy="6185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II. Identificación de peligros...</a:t>
          </a:r>
        </a:p>
      </dsp:txBody>
      <dsp:txXfrm>
        <a:off x="1135979" y="294574"/>
        <a:ext cx="1030977" cy="618586"/>
      </dsp:txXfrm>
    </dsp:sp>
    <dsp:sp modelId="{CCFA95A4-A0CF-4A44-85CB-F38C5326A0DA}">
      <dsp:nvSpPr>
        <dsp:cNvPr id="0" name=""/>
        <dsp:cNvSpPr/>
      </dsp:nvSpPr>
      <dsp:spPr>
        <a:xfrm>
          <a:off x="2270055" y="294574"/>
          <a:ext cx="1030977" cy="6185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III. Requisitos Legales</a:t>
          </a:r>
        </a:p>
      </dsp:txBody>
      <dsp:txXfrm>
        <a:off x="2270055" y="294574"/>
        <a:ext cx="1030977" cy="618586"/>
      </dsp:txXfrm>
    </dsp:sp>
    <dsp:sp modelId="{0A4E488B-10FC-4985-9B35-8DDB84A80463}">
      <dsp:nvSpPr>
        <dsp:cNvPr id="0" name=""/>
        <dsp:cNvSpPr/>
      </dsp:nvSpPr>
      <dsp:spPr>
        <a:xfrm>
          <a:off x="3404130" y="294574"/>
          <a:ext cx="1030977" cy="6185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IV. Objetivos, metas…</a:t>
          </a:r>
        </a:p>
      </dsp:txBody>
      <dsp:txXfrm>
        <a:off x="3404130" y="294574"/>
        <a:ext cx="1030977" cy="618586"/>
      </dsp:txXfrm>
    </dsp:sp>
    <dsp:sp modelId="{17C66936-C80C-4855-8657-C6FB09DA36A9}">
      <dsp:nvSpPr>
        <dsp:cNvPr id="0" name=""/>
        <dsp:cNvSpPr/>
      </dsp:nvSpPr>
      <dsp:spPr>
        <a:xfrm>
          <a:off x="4538206" y="294574"/>
          <a:ext cx="1030977" cy="6185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V. Funciones, responsabilidad…</a:t>
          </a:r>
        </a:p>
      </dsp:txBody>
      <dsp:txXfrm>
        <a:off x="4538206" y="294574"/>
        <a:ext cx="1030977" cy="618586"/>
      </dsp:txXfrm>
    </dsp:sp>
    <dsp:sp modelId="{9262692E-924B-4F57-BEF5-317E28C72131}">
      <dsp:nvSpPr>
        <dsp:cNvPr id="0" name=""/>
        <dsp:cNvSpPr/>
      </dsp:nvSpPr>
      <dsp:spPr>
        <a:xfrm>
          <a:off x="1904" y="1016258"/>
          <a:ext cx="1030977" cy="618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VI. Competencia del personal…</a:t>
          </a:r>
        </a:p>
      </dsp:txBody>
      <dsp:txXfrm>
        <a:off x="1904" y="1016258"/>
        <a:ext cx="1030977" cy="618586"/>
      </dsp:txXfrm>
    </dsp:sp>
    <dsp:sp modelId="{508E0685-1950-4ADD-9A92-A871E06BEEDD}">
      <dsp:nvSpPr>
        <dsp:cNvPr id="0" name=""/>
        <dsp:cNvSpPr/>
      </dsp:nvSpPr>
      <dsp:spPr>
        <a:xfrm>
          <a:off x="1135979" y="1016258"/>
          <a:ext cx="1030977" cy="6185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VII. Comunicación, participación…</a:t>
          </a:r>
        </a:p>
      </dsp:txBody>
      <dsp:txXfrm>
        <a:off x="1135979" y="1016258"/>
        <a:ext cx="1030977" cy="618586"/>
      </dsp:txXfrm>
    </dsp:sp>
    <dsp:sp modelId="{60B582C1-7ABC-400C-BA6F-E8759E1C8FFC}">
      <dsp:nvSpPr>
        <dsp:cNvPr id="0" name=""/>
        <dsp:cNvSpPr/>
      </dsp:nvSpPr>
      <dsp:spPr>
        <a:xfrm>
          <a:off x="2270055" y="1016258"/>
          <a:ext cx="1030977" cy="6185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VIII. Control de documentos y registros</a:t>
          </a:r>
        </a:p>
      </dsp:txBody>
      <dsp:txXfrm>
        <a:off x="2270055" y="1016258"/>
        <a:ext cx="1030977" cy="618586"/>
      </dsp:txXfrm>
    </dsp:sp>
    <dsp:sp modelId="{BFC95062-612C-4F1C-850B-47B950A619BF}">
      <dsp:nvSpPr>
        <dsp:cNvPr id="0" name=""/>
        <dsp:cNvSpPr/>
      </dsp:nvSpPr>
      <dsp:spPr>
        <a:xfrm>
          <a:off x="3404130" y="1016258"/>
          <a:ext cx="1030977" cy="6185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IX. Mejores prácticas y estándares.</a:t>
          </a:r>
        </a:p>
      </dsp:txBody>
      <dsp:txXfrm>
        <a:off x="3404130" y="1016258"/>
        <a:ext cx="1030977" cy="618586"/>
      </dsp:txXfrm>
    </dsp:sp>
    <dsp:sp modelId="{BC10DCCB-880C-47C0-8ACC-7DFF682BC658}">
      <dsp:nvSpPr>
        <dsp:cNvPr id="0" name=""/>
        <dsp:cNvSpPr/>
      </dsp:nvSpPr>
      <dsp:spPr>
        <a:xfrm>
          <a:off x="4538206" y="1016258"/>
          <a:ext cx="1030977" cy="6185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X. Control de actividades y procesos.</a:t>
          </a:r>
        </a:p>
      </dsp:txBody>
      <dsp:txXfrm>
        <a:off x="4538206" y="1016258"/>
        <a:ext cx="1030977" cy="618586"/>
      </dsp:txXfrm>
    </dsp:sp>
    <dsp:sp modelId="{B50405C8-004C-49C5-947E-D3084D15E9B7}">
      <dsp:nvSpPr>
        <dsp:cNvPr id="0" name=""/>
        <dsp:cNvSpPr/>
      </dsp:nvSpPr>
      <dsp:spPr>
        <a:xfrm>
          <a:off x="1904" y="1737942"/>
          <a:ext cx="1030977" cy="618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XI. Integridad Mecánica y AC.</a:t>
          </a:r>
        </a:p>
      </dsp:txBody>
      <dsp:txXfrm>
        <a:off x="1904" y="1737942"/>
        <a:ext cx="1030977" cy="618586"/>
      </dsp:txXfrm>
    </dsp:sp>
    <dsp:sp modelId="{2E5DDC60-9B0A-4166-9866-F95D38053625}">
      <dsp:nvSpPr>
        <dsp:cNvPr id="0" name=""/>
        <dsp:cNvSpPr/>
      </dsp:nvSpPr>
      <dsp:spPr>
        <a:xfrm>
          <a:off x="1135979" y="1737942"/>
          <a:ext cx="1030977" cy="6185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XII. Seguridad de contratistas</a:t>
          </a:r>
        </a:p>
      </dsp:txBody>
      <dsp:txXfrm>
        <a:off x="1135979" y="1737942"/>
        <a:ext cx="1030977" cy="618586"/>
      </dsp:txXfrm>
    </dsp:sp>
    <dsp:sp modelId="{8E0B5BCE-7896-45B9-8591-5D8B335F0437}">
      <dsp:nvSpPr>
        <dsp:cNvPr id="0" name=""/>
        <dsp:cNvSpPr/>
      </dsp:nvSpPr>
      <dsp:spPr>
        <a:xfrm>
          <a:off x="2270055" y="1737942"/>
          <a:ext cx="1030977" cy="6185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XIII. Preparación y respuestas a emergencias</a:t>
          </a:r>
        </a:p>
      </dsp:txBody>
      <dsp:txXfrm>
        <a:off x="2270055" y="1737942"/>
        <a:ext cx="1030977" cy="618586"/>
      </dsp:txXfrm>
    </dsp:sp>
    <dsp:sp modelId="{B0B2B4D9-72BB-43AB-A62A-0C9A04AABED2}">
      <dsp:nvSpPr>
        <dsp:cNvPr id="0" name=""/>
        <dsp:cNvSpPr/>
      </dsp:nvSpPr>
      <dsp:spPr>
        <a:xfrm>
          <a:off x="3404130" y="1737942"/>
          <a:ext cx="1030977" cy="6185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XIV. Monitoreo, verificación y evaluación</a:t>
          </a:r>
        </a:p>
      </dsp:txBody>
      <dsp:txXfrm>
        <a:off x="3404130" y="1737942"/>
        <a:ext cx="1030977" cy="618586"/>
      </dsp:txXfrm>
    </dsp:sp>
    <dsp:sp modelId="{5DCF5668-7056-4127-901C-DB28FD1BD923}">
      <dsp:nvSpPr>
        <dsp:cNvPr id="0" name=""/>
        <dsp:cNvSpPr/>
      </dsp:nvSpPr>
      <dsp:spPr>
        <a:xfrm>
          <a:off x="4538206" y="1737942"/>
          <a:ext cx="1030977" cy="61858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XV. Auditorías</a:t>
          </a:r>
        </a:p>
      </dsp:txBody>
      <dsp:txXfrm>
        <a:off x="4538206" y="1737942"/>
        <a:ext cx="1030977" cy="618586"/>
      </dsp:txXfrm>
    </dsp:sp>
    <dsp:sp modelId="{1313E40A-62F2-4721-B015-14B9C7DD1B0F}">
      <dsp:nvSpPr>
        <dsp:cNvPr id="0" name=""/>
        <dsp:cNvSpPr/>
      </dsp:nvSpPr>
      <dsp:spPr>
        <a:xfrm>
          <a:off x="1135979" y="2459627"/>
          <a:ext cx="1030977" cy="6185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XVI. Investigación de incidentes y accidentes.</a:t>
          </a:r>
        </a:p>
      </dsp:txBody>
      <dsp:txXfrm>
        <a:off x="1135979" y="2459627"/>
        <a:ext cx="1030977" cy="618586"/>
      </dsp:txXfrm>
    </dsp:sp>
    <dsp:sp modelId="{42FB2D94-AC31-490C-AD8F-901F2F72A676}">
      <dsp:nvSpPr>
        <dsp:cNvPr id="0" name=""/>
        <dsp:cNvSpPr/>
      </dsp:nvSpPr>
      <dsp:spPr>
        <a:xfrm>
          <a:off x="2270055" y="2459627"/>
          <a:ext cx="1030977" cy="6185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XVII Revisión de resultados</a:t>
          </a:r>
        </a:p>
      </dsp:txBody>
      <dsp:txXfrm>
        <a:off x="2270055" y="2459627"/>
        <a:ext cx="1030977" cy="618586"/>
      </dsp:txXfrm>
    </dsp:sp>
    <dsp:sp modelId="{CCDD3181-7C23-42D6-B397-D44EEFEBF439}">
      <dsp:nvSpPr>
        <dsp:cNvPr id="0" name=""/>
        <dsp:cNvSpPr/>
      </dsp:nvSpPr>
      <dsp:spPr>
        <a:xfrm>
          <a:off x="3404130" y="2459627"/>
          <a:ext cx="1030977" cy="6185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800" kern="1200" dirty="0"/>
            <a:t>XVIII Informes de desempeño</a:t>
          </a:r>
        </a:p>
      </dsp:txBody>
      <dsp:txXfrm>
        <a:off x="3404130" y="2459627"/>
        <a:ext cx="1030977" cy="618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A8756A-BC5B-491C-B31A-B84BC6BF14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7F7845-B7D1-4348-ACF5-9BF652EC8F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4696C-EB16-494D-BB59-E79BA5C67B75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C03DB241-C6EB-4AFE-83BC-80D177B0F2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D226A8AF-CD8A-4600-8D67-8E47AD7EF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C607F7-CBC7-4D58-B6A2-F7D65DF335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4E9E06-8E6F-4B27-A39C-5857C0B49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69307-732D-4D50-AA66-B1A233986FF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Normatividad considerada: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Protocolos de Respuesta a Emergencias</a:t>
            </a: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(DACG).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Operaciones de Trasvase en la distribución de hidrocarburos/petrolíferos por medios distintos a Ductos (DACG).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Seguros para distribución y expendio al público de hidrocarburos y petrolíferos (DACG).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Transporte por medio de ductos de petrolíferos (DACG).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Incidentes y Accidentes (DACG).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Investigaciones Causa Raíz( DACG).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MX" sz="1200" dirty="0">
              <a:solidFill>
                <a:prstClr val="black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NOM-011-ASEA-2019 (Bodegas de GLP)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NOM-008-ASEA-2019 (Estaciones de servicio de GLP).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NOM-009-ASEA-2017 (Administración de la integridad de ductos).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NOM-005-ASEA-2016 (Estaciones de servicio diésel y gasolinas)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NOM-006-ASEA-2017 (Almacenamiento de petrolíferos).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NOM-003-ASEA-2016 (Distribución de GN y GLP por ductos).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NOM-010-ASEA-2016 (GN Comprimido en estaciones de suministro.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NOM-004-ASEA-2017 Sistemas de recuperación de vapores de gasolinas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67FB6-B5FD-42B7-A396-6A821D307FF3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38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67FB6-B5FD-42B7-A396-6A821D307FF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03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Normatividad considerada: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Protocolos de Respuesta a Emergencias</a:t>
            </a: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(DACG).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Operaciones de Trasvase en la distribución de hidrocarburos/petrolíferos por medios distintos a Ductos (DACG).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Seguros para distribución y expendio al público de hidrocarburos y petrolíferos (DACG).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Transporte por medio de ductos de petrolíferos (DACG).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Incidentes y Accidentes (DACG).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Investigaciones Causa Raíz( DACG).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s-MX" sz="1200" dirty="0">
              <a:solidFill>
                <a:prstClr val="black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NOM-011-ASEA-2019 (Bodegas de GLP)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NOM-008-ASEA-2019 (Estaciones de servicio de GLP).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NOM-009-ASEA-2017 (Administración de la integridad de ductos).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NOM-005-ASEA-2016 (Estaciones de servicio diésel y gasolinas)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NOM-006-ASEA-2017 (Almacenamiento de petrolíferos).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NOM-003-ASEA-2016 (Distribución de GN y GLP por ductos).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12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NOM-010-ASEA-2016 (GN Comprimido en estaciones de suministro.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NOM-004-ASEA-2017 Sistemas de recuperación de vapores de gasolinas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67FB6-B5FD-42B7-A396-6A821D307FF3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692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62845-02A6-4C6C-B1EA-F32F44339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01CB55-93FB-434E-BDDF-D5F956CF4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12C15E-2414-4F79-8AF9-F6DBF845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E673BB-DC73-41E7-90B7-0CBA2FA2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14F9F1-F8CD-498F-A388-4C0ADE65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567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C2CF3-AF42-415E-B502-0F45DF2C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D88013-45EC-4257-9952-266F10824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1AFE9-E6BC-4081-8BAA-0C0B7DB5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F874A-5EEA-4A89-9432-31294734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C7176-BE46-4B56-BEA6-993198F3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203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98F416-C7F7-4A66-94B8-48B47F5D4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5C4583-AE3D-4CF0-BA32-E331188A6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63FF6B-C58C-45D9-8CEC-7DD81E55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E2055-7580-4FD2-9BFC-05354928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AB481-E12D-4424-A5B6-AFD07A24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38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816685-C102-4019-BC0F-84B91BAC6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77FC73-C968-42ED-A2CC-A1A8876DC708}"/>
              </a:ext>
            </a:extLst>
          </p:cNvPr>
          <p:cNvCxnSpPr/>
          <p:nvPr userDrawn="1"/>
        </p:nvCxnSpPr>
        <p:spPr>
          <a:xfrm>
            <a:off x="2634018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57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816685-C102-4019-BC0F-84B91BAC6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877FC73-C968-42ED-A2CC-A1A8876DC708}"/>
              </a:ext>
            </a:extLst>
          </p:cNvPr>
          <p:cNvCxnSpPr/>
          <p:nvPr userDrawn="1"/>
        </p:nvCxnSpPr>
        <p:spPr>
          <a:xfrm>
            <a:off x="2634018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C93CB6B-2FFA-417B-B781-DD33838C4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096750" cy="6912429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B638CD-00A9-4ADB-9410-223C2625AB4E}"/>
              </a:ext>
            </a:extLst>
          </p:cNvPr>
          <p:cNvCxnSpPr/>
          <p:nvPr userDrawn="1"/>
        </p:nvCxnSpPr>
        <p:spPr>
          <a:xfrm>
            <a:off x="2634018" y="2784143"/>
            <a:ext cx="6769289" cy="0"/>
          </a:xfrm>
          <a:prstGeom prst="line">
            <a:avLst/>
          </a:prstGeom>
          <a:ln>
            <a:solidFill>
              <a:srgbClr val="B294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44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A9C5F5-F13A-48FD-A757-CF44D372D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18" y="368493"/>
            <a:ext cx="12214218" cy="64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8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FAF0D47-883E-4C0F-9782-F7448084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778" y="6542202"/>
            <a:ext cx="360000" cy="179273"/>
          </a:xfrm>
        </p:spPr>
        <p:txBody>
          <a:bodyPr rIns="0"/>
          <a:lstStyle>
            <a:lvl1pPr>
              <a:defRPr sz="9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B90A495D-1C96-461D-AB76-EF0817885D2C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705CF-D440-4686-9247-6E6231675F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8311896" cy="68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96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04D1F6-E9CF-4ECD-BCFD-F49F78A7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0" y="0"/>
            <a:ext cx="11679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6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7A06E6-89B1-4DFA-8BBC-F1CEA81DAE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51"/>
            <a:ext cx="12192000" cy="64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379883-3648-4522-88C1-157D298B1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" y="397033"/>
            <a:ext cx="12181493" cy="64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4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A5192-A285-4D2B-936D-C07D41A23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ADC06-9DEB-43B7-8FB6-17FD0BCEB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63A260-B50E-459B-B659-FF5112BA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79E34D-A2EA-4BE5-BEAC-6E88307C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5CFB5-ED19-4447-9CC6-074A4ABC9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5018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14FD991-8481-4BE0-B84D-E950BD9EF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7033"/>
            <a:ext cx="12181493" cy="64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06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011534-8520-48D6-87ED-333EBB568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725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0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40293-6394-4BCA-B66F-84E23283F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3084"/>
            <a:ext cx="10945505" cy="61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80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D12515-E436-4651-9B0A-CD9A0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57D8-B7A9-41FE-81DC-705C275EF9E7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F4792A-1635-480B-9590-80686CC1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387748-1C66-4A7E-B151-C0D3ADF8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7039-4B9F-45BD-900D-29F25CE786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575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7067" y="1728788"/>
            <a:ext cx="5645149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6001" y="1728788"/>
            <a:ext cx="5614700" cy="45831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5B44-8ECD-446A-BCDD-7F85900D5760}" type="datetimeFigureOut">
              <a:rPr lang="es-MX" smtClean="0"/>
              <a:pPr/>
              <a:t>27/08/2020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0D470-FBF6-411D-B27F-D8D4AC90184D}" type="slidenum">
              <a:rPr lang="es-MX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1365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ED2B3-564C-4B3C-AF18-76FCF4A9D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9B4460-2B06-4C82-B861-49747F8AF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4B6FE9-660A-4624-A98B-2266CF79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FBED06-8E43-4A37-97E9-F5644CDC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E0C29-1DC0-4611-88CA-D189B0DD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092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B7F2B-46EA-463D-A0D3-D4CEC91B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CA89B1-17B2-4840-8FBB-D5B9C0C26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3B90C60-A630-4EF9-AF06-CB8C32A42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2AB759-70FE-41A4-9AE2-F1031B371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FC55FF-ABE5-4431-AE54-CD4FFD0D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F9BF8A-3D62-499B-AE58-1991B61E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265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B813C-E38A-4AC8-A2DE-BA4ED3A4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2807E5-CF80-4FF8-85AA-39CD534BA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ADD29D-CEBF-44F0-BB7F-7373B845A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3A193F-6A7C-46D4-BC77-6DC94CD89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0BEF80-DC79-4504-87D9-BF5E7F413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71F6EB-1ABD-4971-BA3C-DBB7C5F3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8F09D1-05C7-4FF5-ACA0-822E8A7A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0C91FE-C889-454E-8C38-204DA83E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05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F240C-1CDE-418D-8470-5D5A7791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9E6F142-DCBE-49DD-9AD2-D0515EE1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E607AC-27E9-43DD-89E7-ED666257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8C1DBD-7A91-4F8B-8CC1-07D9883B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81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41F4AF-33BB-4CAE-884E-F3DDCA46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10347A-8629-4329-9579-D2583475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D22C68-6188-4775-9D4C-3A874945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952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6747A4-D83F-4B7C-BE82-C804DFF5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BBDB6B-6F1F-4A1F-8066-B59E52889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7135F1-53E0-4540-BCAC-553A040E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6C68CB-40A1-441E-A2A7-8C2CCAF8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7E8B24-C718-490D-A6D6-B0251795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4E5BB3-C7E5-4229-BA94-0589606A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7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033E6-DEE1-45E0-B63A-6E370916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C44555-2F4B-4959-A366-D4D1E057E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109AEB-4C77-4C3F-8D92-E734E6CE4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93222A-27A2-49A9-B955-11FD2FBE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534BCD-B649-4098-B6C5-E29FA05F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0F5D01-578E-400F-A7CD-A3FDC0ED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247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601E67-E601-49F5-9A01-8A28756A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F50C0B-670D-4B78-88DB-F58EB4948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26C97C-1DB7-477F-AD08-92D8D2F2F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9AAE9-46E1-473A-91EA-F015F9ABE516}" type="datetimeFigureOut">
              <a:rPr lang="es-MX" smtClean="0"/>
              <a:t>27/08/2020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7B89F2-EEA0-44FD-B4DE-ED5E64772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A5EC33-324E-47E0-8173-374F7318A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14AF-16E3-4A20-BA74-CAAA2A9926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0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July 2018</a:t>
            </a: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90A495D-1C96-461D-AB76-EF0817885D2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746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D47CCF-490D-43E4-802C-3A10A976DA8B}"/>
              </a:ext>
            </a:extLst>
          </p:cNvPr>
          <p:cNvSpPr txBox="1"/>
          <p:nvPr/>
        </p:nvSpPr>
        <p:spPr>
          <a:xfrm>
            <a:off x="1833489" y="1459859"/>
            <a:ext cx="85250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Supervisión, Inspección y Vigilancia 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dirty="0">
                <a:solidFill>
                  <a:srgbClr val="FFFFFF"/>
                </a:solidFill>
                <a:latin typeface="Montserrat"/>
              </a:rPr>
              <a:t>SASISOPA Comercial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5775642-E7F5-49B9-967A-1ED9CD40F134}"/>
              </a:ext>
            </a:extLst>
          </p:cNvPr>
          <p:cNvSpPr/>
          <p:nvPr/>
        </p:nvSpPr>
        <p:spPr>
          <a:xfrm>
            <a:off x="554179" y="793420"/>
            <a:ext cx="11416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Montserrat" panose="00000500000000000000" pitchFamily="2" charset="0"/>
              </a:rPr>
              <a:t>El papel de los Sistemas de Administración de Seguridad y Protección al Medio Ambiente dentro de las actividades comerciales en el Sector Hidrocarburos</a:t>
            </a:r>
          </a:p>
        </p:txBody>
      </p:sp>
    </p:spTree>
    <p:extLst>
      <p:ext uri="{BB962C8B-B14F-4D97-AF65-F5344CB8AC3E}">
        <p14:creationId xmlns:p14="http://schemas.microsoft.com/office/powerpoint/2010/main" val="269007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9231B-AEB5-4CB0-A3D1-3E5348198D89}"/>
              </a:ext>
            </a:extLst>
          </p:cNvPr>
          <p:cNvSpPr txBox="1"/>
          <p:nvPr/>
        </p:nvSpPr>
        <p:spPr>
          <a:xfrm>
            <a:off x="1252009" y="206673"/>
            <a:ext cx="938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393939"/>
                </a:solidFill>
                <a:latin typeface="Montserrat" panose="00000500000000000000" pitchFamily="2" charset="0"/>
              </a:rPr>
              <a:t>¿</a:t>
            </a:r>
            <a:r>
              <a:rPr lang="es-MX" sz="2400" b="1" dirty="0" err="1">
                <a:solidFill>
                  <a:srgbClr val="393939"/>
                </a:solidFill>
                <a:latin typeface="Montserrat" panose="00000500000000000000" pitchFamily="2" charset="0"/>
              </a:rPr>
              <a:t>NOM’s</a:t>
            </a:r>
            <a:r>
              <a:rPr lang="es-MX" sz="2400" b="1" dirty="0">
                <a:solidFill>
                  <a:srgbClr val="393939"/>
                </a:solidFill>
                <a:latin typeface="Montserrat" panose="00000500000000000000" pitchFamily="2" charset="0"/>
              </a:rPr>
              <a:t> o SASISOPA?</a:t>
            </a:r>
            <a:endParaRPr kumimoji="0" lang="es-MX" sz="2400" b="1" i="1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D7276AD-6B53-49CC-8F63-28E49E7F2420}"/>
              </a:ext>
            </a:extLst>
          </p:cNvPr>
          <p:cNvGrpSpPr/>
          <p:nvPr/>
        </p:nvGrpSpPr>
        <p:grpSpPr>
          <a:xfrm>
            <a:off x="-20256" y="685363"/>
            <a:ext cx="5963856" cy="6203628"/>
            <a:chOff x="-20256" y="897395"/>
            <a:chExt cx="5963856" cy="6203628"/>
          </a:xfrm>
        </p:grpSpPr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DEBF742C-0A7E-4248-BFCF-965D06DC9AA5}"/>
                </a:ext>
              </a:extLst>
            </p:cNvPr>
            <p:cNvSpPr txBox="1"/>
            <p:nvPr/>
          </p:nvSpPr>
          <p:spPr>
            <a:xfrm>
              <a:off x="-20256" y="6824024"/>
              <a:ext cx="5221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 panose="020B0604020202020204" pitchFamily="34" charset="0"/>
                </a:rPr>
                <a:t>*Sin considerar el SASISOPA Comercial</a:t>
              </a:r>
              <a:endParaRPr kumimoji="0" lang="es-MX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2C83379B-7EA9-44D1-B898-6515081816A7}"/>
                </a:ext>
              </a:extLst>
            </p:cNvPr>
            <p:cNvSpPr txBox="1"/>
            <p:nvPr/>
          </p:nvSpPr>
          <p:spPr>
            <a:xfrm>
              <a:off x="291549" y="897395"/>
              <a:ext cx="52214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Para la Distribución y Expendio al público, la ASEA ha emitido:</a:t>
              </a:r>
            </a:p>
            <a:p>
              <a:pPr lvl="1" algn="just">
                <a:lnSpc>
                  <a:spcPct val="150000"/>
                </a:lnSpc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 Disposiciones Administrativas*</a:t>
              </a:r>
            </a:p>
            <a:p>
              <a:pPr lvl="1" algn="just">
                <a:lnSpc>
                  <a:spcPct val="150000"/>
                </a:lnSpc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8 Normas Oficiales Mexicanas</a:t>
              </a:r>
            </a:p>
            <a:p>
              <a:pPr lvl="1" algn="just"/>
              <a:endParaRPr lang="es-MX" sz="16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s-MX" sz="16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8" name="Picture 2" descr="Resultado de imagen para asea">
              <a:extLst>
                <a:ext uri="{FF2B5EF4-FFF2-40B4-BE49-F238E27FC236}">
                  <a16:creationId xmlns:a16="http://schemas.microsoft.com/office/drawing/2014/main" id="{9B40C88D-01D7-477A-80D0-72EC31AFA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0" t="4033" r="33331" b="52449"/>
            <a:stretch/>
          </p:blipFill>
          <p:spPr bwMode="auto">
            <a:xfrm>
              <a:off x="604130" y="1573564"/>
              <a:ext cx="147480" cy="18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Resultado de imagen para asea">
              <a:extLst>
                <a:ext uri="{FF2B5EF4-FFF2-40B4-BE49-F238E27FC236}">
                  <a16:creationId xmlns:a16="http://schemas.microsoft.com/office/drawing/2014/main" id="{4C004E14-8B58-4AD8-A164-F63762A97D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0" t="4033" r="33331" b="52449"/>
            <a:stretch/>
          </p:blipFill>
          <p:spPr bwMode="auto">
            <a:xfrm>
              <a:off x="604130" y="1925762"/>
              <a:ext cx="147480" cy="188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703790FB-745F-4573-8732-0C983D2FC5AE}"/>
                </a:ext>
              </a:extLst>
            </p:cNvPr>
            <p:cNvSpPr txBox="1"/>
            <p:nvPr/>
          </p:nvSpPr>
          <p:spPr>
            <a:xfrm>
              <a:off x="289203" y="2226574"/>
              <a:ext cx="5221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Las cuales por su naturaleza jurídica tienen un </a:t>
              </a:r>
              <a:r>
                <a:rPr lang="es-MX" sz="1600" b="1" u="sng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enfoque prescriptivo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,</a:t>
              </a:r>
              <a:r>
                <a:rPr lang="es-MX" sz="16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se centran en las capas de protección del proceso y </a:t>
              </a:r>
              <a:r>
                <a:rPr lang="es-MX" sz="1600" b="1" u="sng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establecen el “</a:t>
              </a:r>
              <a:r>
                <a:rPr lang="es-MX" sz="1600" b="1" i="1" u="sng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como</a:t>
              </a:r>
              <a:r>
                <a:rPr lang="es-MX" sz="1600" b="1" u="sng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” administrarlas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.</a:t>
              </a:r>
              <a:endParaRPr lang="es-MX" sz="1600" b="1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667B79E-BE2C-4DBE-8960-63C5BC18F9C0}"/>
                </a:ext>
              </a:extLst>
            </p:cNvPr>
            <p:cNvSpPr txBox="1"/>
            <p:nvPr/>
          </p:nvSpPr>
          <p:spPr>
            <a:xfrm>
              <a:off x="289204" y="6062942"/>
              <a:ext cx="565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Su incumplimiento implica una </a:t>
              </a:r>
              <a:r>
                <a:rPr lang="es-MX" sz="16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sanción.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6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No abarcan el factor humano </a:t>
              </a:r>
              <a:r>
                <a:rPr lang="es-MX" sz="1100" i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(Entrenamiento y desempeño)</a:t>
              </a:r>
              <a:endParaRPr lang="es-MX" sz="1600" i="1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BE0CA2D-9C82-40E6-9A64-B48DF840C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54" y="3273011"/>
              <a:ext cx="3321416" cy="2833254"/>
            </a:xfrm>
            <a:prstGeom prst="rect">
              <a:avLst/>
            </a:prstGeom>
          </p:spPr>
        </p:pic>
        <p:sp>
          <p:nvSpPr>
            <p:cNvPr id="80" name="CuadroTexto 79">
              <a:extLst>
                <a:ext uri="{FF2B5EF4-FFF2-40B4-BE49-F238E27FC236}">
                  <a16:creationId xmlns:a16="http://schemas.microsoft.com/office/drawing/2014/main" id="{D444A09E-D663-4ED5-B7F4-E9DD2D79CD0F}"/>
                </a:ext>
              </a:extLst>
            </p:cNvPr>
            <p:cNvSpPr txBox="1"/>
            <p:nvPr/>
          </p:nvSpPr>
          <p:spPr>
            <a:xfrm>
              <a:off x="3529264" y="3457701"/>
              <a:ext cx="2282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200" i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Protocolos de Respuesta a Emergencia (DACG)</a:t>
              </a:r>
              <a:endParaRPr lang="es-MX" sz="1200" b="1" i="1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FC5EB7BA-5806-4847-A11C-5DE4E6ED7EEE}"/>
                </a:ext>
              </a:extLst>
            </p:cNvPr>
            <p:cNvSpPr txBox="1"/>
            <p:nvPr/>
          </p:nvSpPr>
          <p:spPr>
            <a:xfrm>
              <a:off x="3529264" y="4390130"/>
              <a:ext cx="22820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200" i="1" dirty="0" err="1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NOM’s</a:t>
              </a:r>
              <a:r>
                <a:rPr lang="es-MX" sz="1200" i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que establecen las especificaciones técnicas desde el diseño, construcción, operación y mantenimiento; 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200" i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Ejemplo: NOM-005-ASEA-2016 </a:t>
              </a:r>
              <a:endParaRPr lang="es-MX" sz="1200" b="1" i="1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5CF601DA-5645-49D5-9040-03776446A05D}"/>
                </a:ext>
              </a:extLst>
            </p:cNvPr>
            <p:cNvCxnSpPr>
              <a:cxnSpLocks/>
            </p:cNvCxnSpPr>
            <p:nvPr/>
          </p:nvCxnSpPr>
          <p:spPr>
            <a:xfrm>
              <a:off x="5943600" y="1112863"/>
              <a:ext cx="0" cy="5186334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18BEEFF9-8E22-431C-8A4F-E2A9F668C07A}"/>
              </a:ext>
            </a:extLst>
          </p:cNvPr>
          <p:cNvGrpSpPr/>
          <p:nvPr/>
        </p:nvGrpSpPr>
        <p:grpSpPr>
          <a:xfrm>
            <a:off x="6277429" y="714391"/>
            <a:ext cx="5885467" cy="5952601"/>
            <a:chOff x="6277429" y="926423"/>
            <a:chExt cx="5885467" cy="5952601"/>
          </a:xfrm>
        </p:grpSpPr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DF24A25F-192D-4CF2-A99E-CE2732D07353}"/>
                </a:ext>
              </a:extLst>
            </p:cNvPr>
            <p:cNvSpPr txBox="1"/>
            <p:nvPr/>
          </p:nvSpPr>
          <p:spPr>
            <a:xfrm>
              <a:off x="6277429" y="926423"/>
              <a:ext cx="5804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La </a:t>
              </a:r>
              <a:r>
                <a:rPr lang="es-MX" sz="1600" b="1" u="sng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implementación sistemática, sistémica y holística 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de los 18 Elementos del SASISOPA comercial permiten al Regulado:</a:t>
              </a: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D5E622D1-55C5-4BC8-A51D-1641C92D2269}"/>
                </a:ext>
              </a:extLst>
            </p:cNvPr>
            <p:cNvGrpSpPr/>
            <p:nvPr/>
          </p:nvGrpSpPr>
          <p:grpSpPr>
            <a:xfrm>
              <a:off x="6297948" y="1432237"/>
              <a:ext cx="5759348" cy="3475701"/>
              <a:chOff x="6297948" y="1606409"/>
              <a:chExt cx="5759348" cy="3475701"/>
            </a:xfrm>
          </p:grpSpPr>
          <p:sp>
            <p:nvSpPr>
              <p:cNvPr id="9" name="Globo: flecha hacia abajo 8">
                <a:extLst>
                  <a:ext uri="{FF2B5EF4-FFF2-40B4-BE49-F238E27FC236}">
                    <a16:creationId xmlns:a16="http://schemas.microsoft.com/office/drawing/2014/main" id="{0EBD8FCD-71FC-47ED-966D-CE8523268299}"/>
                  </a:ext>
                </a:extLst>
              </p:cNvPr>
              <p:cNvSpPr/>
              <p:nvPr/>
            </p:nvSpPr>
            <p:spPr>
              <a:xfrm>
                <a:off x="6297948" y="1875367"/>
                <a:ext cx="5759348" cy="3206743"/>
              </a:xfrm>
              <a:prstGeom prst="downArrowCallout">
                <a:avLst>
                  <a:gd name="adj1" fmla="val 14888"/>
                  <a:gd name="adj2" fmla="val 17732"/>
                  <a:gd name="adj3" fmla="val 8655"/>
                  <a:gd name="adj4" fmla="val 8875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A76C674B-38F7-4271-9E68-30908C3C8F7F}"/>
                  </a:ext>
                </a:extLst>
              </p:cNvPr>
              <p:cNvGrpSpPr/>
              <p:nvPr/>
            </p:nvGrpSpPr>
            <p:grpSpPr>
              <a:xfrm>
                <a:off x="6390079" y="1606409"/>
                <a:ext cx="5571088" cy="3372788"/>
                <a:chOff x="6529388" y="1413526"/>
                <a:chExt cx="5571088" cy="3372788"/>
              </a:xfrm>
            </p:grpSpPr>
            <p:cxnSp>
              <p:nvCxnSpPr>
                <p:cNvPr id="21" name="Conector recto 20">
                  <a:extLst>
                    <a:ext uri="{FF2B5EF4-FFF2-40B4-BE49-F238E27FC236}">
                      <a16:creationId xmlns:a16="http://schemas.microsoft.com/office/drawing/2014/main" id="{AB39B937-7CAC-40E2-A386-67998C5F8E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68342" y="2001223"/>
                  <a:ext cx="0" cy="162000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cto 19">
                  <a:extLst>
                    <a:ext uri="{FF2B5EF4-FFF2-40B4-BE49-F238E27FC236}">
                      <a16:creationId xmlns:a16="http://schemas.microsoft.com/office/drawing/2014/main" id="{FCB61E90-0A27-4287-ACD1-8F0593AB45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14790" y="2071563"/>
                  <a:ext cx="0" cy="208800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18">
                  <a:extLst>
                    <a:ext uri="{FF2B5EF4-FFF2-40B4-BE49-F238E27FC236}">
                      <a16:creationId xmlns:a16="http://schemas.microsoft.com/office/drawing/2014/main" id="{CAF7976E-337D-4452-AB63-E91EC716AD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05787" y="2017639"/>
                  <a:ext cx="0" cy="208800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17">
                  <a:extLst>
                    <a:ext uri="{FF2B5EF4-FFF2-40B4-BE49-F238E27FC236}">
                      <a16:creationId xmlns:a16="http://schemas.microsoft.com/office/drawing/2014/main" id="{20684314-A311-44A7-A4C2-19F217B498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82708" y="2005919"/>
                  <a:ext cx="0" cy="208800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06DF85EC-D933-4430-9DD0-EE726C0F4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59637" y="1869780"/>
                  <a:ext cx="0" cy="1745617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ector recto 13">
                  <a:extLst>
                    <a:ext uri="{FF2B5EF4-FFF2-40B4-BE49-F238E27FC236}">
                      <a16:creationId xmlns:a16="http://schemas.microsoft.com/office/drawing/2014/main" id="{6872EBF3-FEF6-40BA-9487-2915B93649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92683" y="4198135"/>
                  <a:ext cx="3181643" cy="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recto 12">
                  <a:extLst>
                    <a:ext uri="{FF2B5EF4-FFF2-40B4-BE49-F238E27FC236}">
                      <a16:creationId xmlns:a16="http://schemas.microsoft.com/office/drawing/2014/main" id="{41B68384-E7BF-49EF-BCA1-FF0BDC00BE27}"/>
                    </a:ext>
                  </a:extLst>
                </p:cNvPr>
                <p:cNvCxnSpPr/>
                <p:nvPr/>
              </p:nvCxnSpPr>
              <p:spPr>
                <a:xfrm>
                  <a:off x="6651670" y="3452555"/>
                  <a:ext cx="5418322" cy="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recto 11">
                  <a:extLst>
                    <a:ext uri="{FF2B5EF4-FFF2-40B4-BE49-F238E27FC236}">
                      <a16:creationId xmlns:a16="http://schemas.microsoft.com/office/drawing/2014/main" id="{927EA564-BAA3-444F-9652-E5A1E8FC60AE}"/>
                    </a:ext>
                  </a:extLst>
                </p:cNvPr>
                <p:cNvCxnSpPr/>
                <p:nvPr/>
              </p:nvCxnSpPr>
              <p:spPr>
                <a:xfrm>
                  <a:off x="6679806" y="2735105"/>
                  <a:ext cx="5418322" cy="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" name="Conector recto 3">
                  <a:extLst>
                    <a:ext uri="{FF2B5EF4-FFF2-40B4-BE49-F238E27FC236}">
                      <a16:creationId xmlns:a16="http://schemas.microsoft.com/office/drawing/2014/main" id="{A4CFB3BE-F324-4300-A998-F43B7A13452D}"/>
                    </a:ext>
                  </a:extLst>
                </p:cNvPr>
                <p:cNvCxnSpPr/>
                <p:nvPr/>
              </p:nvCxnSpPr>
              <p:spPr>
                <a:xfrm>
                  <a:off x="6668086" y="2005920"/>
                  <a:ext cx="5418322" cy="0"/>
                </a:xfrm>
                <a:prstGeom prst="line">
                  <a:avLst/>
                </a:prstGeom>
                <a:ln w="762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" name="Diagrama 1">
                  <a:extLst>
                    <a:ext uri="{FF2B5EF4-FFF2-40B4-BE49-F238E27FC236}">
                      <a16:creationId xmlns:a16="http://schemas.microsoft.com/office/drawing/2014/main" id="{AABB1F11-E130-4F34-9FC2-81414A795F3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112086038"/>
                    </p:ext>
                  </p:extLst>
                </p:nvPr>
              </p:nvGraphicFramePr>
              <p:xfrm>
                <a:off x="6529388" y="1413526"/>
                <a:ext cx="5571088" cy="337278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5" r:lo="rId6" r:qs="rId7" r:cs="rId8"/>
                </a:graphicData>
              </a:graphic>
            </p:graphicFrame>
          </p:grpSp>
        </p:grp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0234DF35-27EF-4CDC-BA63-0C26A3032CA7}"/>
                </a:ext>
              </a:extLst>
            </p:cNvPr>
            <p:cNvSpPr txBox="1"/>
            <p:nvPr/>
          </p:nvSpPr>
          <p:spPr>
            <a:xfrm>
              <a:off x="6281733" y="4816921"/>
              <a:ext cx="588116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10"/>
                </a:buBlip>
                <a:tabLst/>
                <a:defRPr/>
              </a:pPr>
              <a:r>
                <a:rPr lang="es-MX" sz="1600" b="1" u="sng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Fortalecer la cultura 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de la seguridad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10"/>
                </a:buBlip>
                <a:tabLst/>
                <a:defRPr/>
              </a:pPr>
              <a:r>
                <a:rPr lang="es-MX" sz="16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Mitigar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6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sistémicamente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los Riesgos. 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10"/>
                </a:buBlip>
                <a:tabLst/>
                <a:defRPr/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Administrar el riesgo del </a:t>
              </a:r>
              <a:r>
                <a:rPr lang="es-MX" sz="1600" b="1" u="sng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factor humano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.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10"/>
                </a:buBlip>
                <a:tabLst/>
                <a:defRPr/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Establecer sus </a:t>
              </a:r>
              <a:r>
                <a:rPr lang="es-MX" sz="16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propios estándares 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de ingeniería.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10"/>
                </a:buBlip>
                <a:tabLst/>
                <a:defRPr/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Cumplir en “automático” con </a:t>
              </a:r>
              <a:r>
                <a:rPr lang="es-MX" sz="1600" dirty="0" err="1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NOM’s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y </a:t>
              </a:r>
              <a:r>
                <a:rPr lang="es-MX" sz="1600" dirty="0" err="1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DACGs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.</a:t>
              </a: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10"/>
                </a:buBlip>
                <a:tabLst/>
                <a:defRPr/>
              </a:pPr>
              <a:r>
                <a:rPr lang="es-MX" sz="1600" b="1" u="sng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Su incumplimiento en la implementación implica únicamente medidas </a:t>
              </a:r>
              <a:r>
                <a:rPr lang="es-MX" sz="1000" i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(se privilegia el cumplimiento sobre la sanción)</a:t>
              </a:r>
              <a:r>
                <a:rPr lang="es-MX" sz="12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endParaRPr lang="es-MX" sz="16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10"/>
                </a:buBlip>
                <a:tabLst/>
                <a:defRPr/>
              </a:pPr>
              <a:endPara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48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7D179E6E-B2B6-4206-8A9F-2EC6C5C2A4F6}"/>
              </a:ext>
            </a:extLst>
          </p:cNvPr>
          <p:cNvGrpSpPr/>
          <p:nvPr/>
        </p:nvGrpSpPr>
        <p:grpSpPr>
          <a:xfrm>
            <a:off x="3175183" y="928567"/>
            <a:ext cx="5001585" cy="5251401"/>
            <a:chOff x="3175183" y="1074339"/>
            <a:chExt cx="5001585" cy="5251401"/>
          </a:xfrm>
        </p:grpSpPr>
        <p:sp>
          <p:nvSpPr>
            <p:cNvPr id="54" name="22 Elipse">
              <a:extLst>
                <a:ext uri="{FF2B5EF4-FFF2-40B4-BE49-F238E27FC236}">
                  <a16:creationId xmlns:a16="http://schemas.microsoft.com/office/drawing/2014/main" id="{61F2EC74-A753-4419-8C73-6DDABFE954D1}"/>
                </a:ext>
              </a:extLst>
            </p:cNvPr>
            <p:cNvSpPr/>
            <p:nvPr/>
          </p:nvSpPr>
          <p:spPr>
            <a:xfrm>
              <a:off x="3175183" y="1074339"/>
              <a:ext cx="5001585" cy="5251401"/>
            </a:xfrm>
            <a:prstGeom prst="ellipse">
              <a:avLst/>
            </a:prstGeom>
            <a:solidFill>
              <a:srgbClr val="333333"/>
            </a:solidFill>
            <a:ln w="25400" cap="flat" cmpd="sng" algn="ctr">
              <a:solidFill>
                <a:srgbClr val="6666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1" name="30 CuadroTexto">
              <a:extLst>
                <a:ext uri="{FF2B5EF4-FFF2-40B4-BE49-F238E27FC236}">
                  <a16:creationId xmlns:a16="http://schemas.microsoft.com/office/drawing/2014/main" id="{0170C03E-F204-403B-8ED7-9E0F5368FA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4891" y="1227074"/>
              <a:ext cx="265332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Planes de Emergencia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con la Comunidad u otras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Autoridades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9231B-AEB5-4CB0-A3D1-3E5348198D89}"/>
              </a:ext>
            </a:extLst>
          </p:cNvPr>
          <p:cNvSpPr txBox="1"/>
          <p:nvPr/>
        </p:nvSpPr>
        <p:spPr>
          <a:xfrm>
            <a:off x="1231081" y="94068"/>
            <a:ext cx="938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393939"/>
                </a:solidFill>
                <a:latin typeface="Montserrat" panose="00000500000000000000" pitchFamily="2" charset="0"/>
              </a:rPr>
              <a:t>Inspección Basada en Riesgo del SASISOPA (1/2)</a:t>
            </a:r>
            <a:endParaRPr kumimoji="0" lang="es-MX" sz="2400" b="1" i="1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8FE76638-89BC-46EE-A82E-E595A8521134}"/>
              </a:ext>
            </a:extLst>
          </p:cNvPr>
          <p:cNvGrpSpPr/>
          <p:nvPr/>
        </p:nvGrpSpPr>
        <p:grpSpPr>
          <a:xfrm>
            <a:off x="3414290" y="1688236"/>
            <a:ext cx="4548557" cy="4458049"/>
            <a:chOff x="3414290" y="1834008"/>
            <a:chExt cx="4548557" cy="4458049"/>
          </a:xfrm>
        </p:grpSpPr>
        <p:sp>
          <p:nvSpPr>
            <p:cNvPr id="56" name="22 Elipse">
              <a:extLst>
                <a:ext uri="{FF2B5EF4-FFF2-40B4-BE49-F238E27FC236}">
                  <a16:creationId xmlns:a16="http://schemas.microsoft.com/office/drawing/2014/main" id="{3956B67B-3BE1-42E3-B8CB-E1C005B5DC7D}"/>
                </a:ext>
              </a:extLst>
            </p:cNvPr>
            <p:cNvSpPr/>
            <p:nvPr/>
          </p:nvSpPr>
          <p:spPr>
            <a:xfrm>
              <a:off x="3414290" y="1834008"/>
              <a:ext cx="4548557" cy="4458049"/>
            </a:xfrm>
            <a:prstGeom prst="ellipse">
              <a:avLst/>
            </a:prstGeom>
            <a:solidFill>
              <a:srgbClr val="003366"/>
            </a:solidFill>
            <a:ln w="25400" cap="flat" cmpd="sng" algn="ctr">
              <a:solidFill>
                <a:srgbClr val="00336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0" name="29 CuadroTexto">
              <a:extLst>
                <a:ext uri="{FF2B5EF4-FFF2-40B4-BE49-F238E27FC236}">
                  <a16:creationId xmlns:a16="http://schemas.microsoft.com/office/drawing/2014/main" id="{5578A2A8-160F-41AB-98E1-5BF016C3C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1846" y="1974620"/>
              <a:ext cx="3060393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Planes de Emergencia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del Centro de Trabajo.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6ACF3DD8-80CC-4D53-9568-5E4F7D3BA80B}"/>
              </a:ext>
            </a:extLst>
          </p:cNvPr>
          <p:cNvGrpSpPr/>
          <p:nvPr/>
        </p:nvGrpSpPr>
        <p:grpSpPr>
          <a:xfrm>
            <a:off x="3650142" y="2270755"/>
            <a:ext cx="4022704" cy="3887419"/>
            <a:chOff x="3650142" y="2416527"/>
            <a:chExt cx="4022704" cy="3887419"/>
          </a:xfrm>
        </p:grpSpPr>
        <p:sp>
          <p:nvSpPr>
            <p:cNvPr id="57" name="21 Elipse">
              <a:extLst>
                <a:ext uri="{FF2B5EF4-FFF2-40B4-BE49-F238E27FC236}">
                  <a16:creationId xmlns:a16="http://schemas.microsoft.com/office/drawing/2014/main" id="{984C1E95-E9A0-42CA-ABC0-7F5BA52409A7}"/>
                </a:ext>
              </a:extLst>
            </p:cNvPr>
            <p:cNvSpPr/>
            <p:nvPr/>
          </p:nvSpPr>
          <p:spPr>
            <a:xfrm>
              <a:off x="3650142" y="2416527"/>
              <a:ext cx="4022704" cy="3887419"/>
            </a:xfrm>
            <a:prstGeom prst="ellipse">
              <a:avLst/>
            </a:prstGeom>
            <a:solidFill>
              <a:srgbClr val="0071BC"/>
            </a:solidFill>
            <a:ln w="25400" cap="flat" cmpd="sng" algn="ctr">
              <a:solidFill>
                <a:srgbClr val="0071B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2" name="28 CuadroTexto">
              <a:extLst>
                <a:ext uri="{FF2B5EF4-FFF2-40B4-BE49-F238E27FC236}">
                  <a16:creationId xmlns:a16="http://schemas.microsoft.com/office/drawing/2014/main" id="{30BF75AB-E102-43BB-B965-F8D60A9A6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0213" y="2549278"/>
              <a:ext cx="26533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Disp. Físicos de Protección: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Diques.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AABE797-9F5E-48A6-A72A-187F28915841}"/>
              </a:ext>
            </a:extLst>
          </p:cNvPr>
          <p:cNvGrpSpPr/>
          <p:nvPr/>
        </p:nvGrpSpPr>
        <p:grpSpPr>
          <a:xfrm>
            <a:off x="3882383" y="2924601"/>
            <a:ext cx="3558223" cy="3233571"/>
            <a:chOff x="3882383" y="3070373"/>
            <a:chExt cx="3558223" cy="3233571"/>
          </a:xfrm>
        </p:grpSpPr>
        <p:sp>
          <p:nvSpPr>
            <p:cNvPr id="59" name="20 Elipse">
              <a:extLst>
                <a:ext uri="{FF2B5EF4-FFF2-40B4-BE49-F238E27FC236}">
                  <a16:creationId xmlns:a16="http://schemas.microsoft.com/office/drawing/2014/main" id="{240BDFCB-E005-4038-BB90-F56077496432}"/>
                </a:ext>
              </a:extLst>
            </p:cNvPr>
            <p:cNvSpPr/>
            <p:nvPr/>
          </p:nvSpPr>
          <p:spPr>
            <a:xfrm>
              <a:off x="3882383" y="3070373"/>
              <a:ext cx="3558223" cy="3233571"/>
            </a:xfrm>
            <a:prstGeom prst="ellipse">
              <a:avLst/>
            </a:prstGeom>
            <a:solidFill>
              <a:srgbClr val="006837"/>
            </a:solidFill>
            <a:ln w="25400" cap="flat" cmpd="sng" algn="ctr">
              <a:solidFill>
                <a:srgbClr val="00683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9" name="28 CuadroTexto">
              <a:extLst>
                <a:ext uri="{FF2B5EF4-FFF2-40B4-BE49-F238E27FC236}">
                  <a16:creationId xmlns:a16="http://schemas.microsoft.com/office/drawing/2014/main" id="{CFBF1014-AF47-4D55-A38D-029D3AFF9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2964" y="3092284"/>
              <a:ext cx="2653325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Disp. Físicos de Prot.: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Eq´s. de Relevo; Discos de Ruptura,                Válvs. de Alivio.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5145304A-054C-4EC0-A8FD-BA9011BA4E89}"/>
              </a:ext>
            </a:extLst>
          </p:cNvPr>
          <p:cNvGrpSpPr/>
          <p:nvPr/>
        </p:nvGrpSpPr>
        <p:grpSpPr>
          <a:xfrm>
            <a:off x="4174790" y="3435790"/>
            <a:ext cx="2973408" cy="2728327"/>
            <a:chOff x="4174790" y="3581562"/>
            <a:chExt cx="2973408" cy="2728327"/>
          </a:xfrm>
        </p:grpSpPr>
        <p:sp>
          <p:nvSpPr>
            <p:cNvPr id="60" name="19 Elipse">
              <a:extLst>
                <a:ext uri="{FF2B5EF4-FFF2-40B4-BE49-F238E27FC236}">
                  <a16:creationId xmlns:a16="http://schemas.microsoft.com/office/drawing/2014/main" id="{B1F0EF94-A965-480F-88F1-01D8493FE94A}"/>
                </a:ext>
              </a:extLst>
            </p:cNvPr>
            <p:cNvSpPr/>
            <p:nvPr/>
          </p:nvSpPr>
          <p:spPr>
            <a:xfrm>
              <a:off x="4174790" y="3581562"/>
              <a:ext cx="2973408" cy="2728327"/>
            </a:xfrm>
            <a:prstGeom prst="ellipse">
              <a:avLst/>
            </a:prstGeom>
            <a:solidFill>
              <a:srgbClr val="009245"/>
            </a:solidFill>
            <a:ln w="25400" cap="flat" cmpd="sng" algn="ctr">
              <a:solidFill>
                <a:srgbClr val="009245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8" name="27 CuadroTexto">
              <a:extLst>
                <a:ext uri="{FF2B5EF4-FFF2-40B4-BE49-F238E27FC236}">
                  <a16:creationId xmlns:a16="http://schemas.microsoft.com/office/drawing/2014/main" id="{069F55AF-28DD-465D-9D05-76763A278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8160" y="3706619"/>
              <a:ext cx="13626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Acción Automática: Sistemas SIS </a:t>
              </a:r>
              <a:r>
                <a:rPr kumimoji="0" lang="es-MX" sz="9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ó</a:t>
              </a:r>
              <a:r>
                <a:rPr kumimoji="0" lang="es-MX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 ESD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7434A39-02CE-416D-B803-B2F0BC391C35}"/>
              </a:ext>
            </a:extLst>
          </p:cNvPr>
          <p:cNvGrpSpPr/>
          <p:nvPr/>
        </p:nvGrpSpPr>
        <p:grpSpPr>
          <a:xfrm>
            <a:off x="4443131" y="3994533"/>
            <a:ext cx="2436727" cy="2169585"/>
            <a:chOff x="4443131" y="4140305"/>
            <a:chExt cx="2436727" cy="2169585"/>
          </a:xfrm>
        </p:grpSpPr>
        <p:sp>
          <p:nvSpPr>
            <p:cNvPr id="61" name="18 Elipse">
              <a:extLst>
                <a:ext uri="{FF2B5EF4-FFF2-40B4-BE49-F238E27FC236}">
                  <a16:creationId xmlns:a16="http://schemas.microsoft.com/office/drawing/2014/main" id="{4FB4B7D5-FF01-4280-9057-700AD758CAFC}"/>
                </a:ext>
              </a:extLst>
            </p:cNvPr>
            <p:cNvSpPr/>
            <p:nvPr/>
          </p:nvSpPr>
          <p:spPr>
            <a:xfrm>
              <a:off x="4443131" y="4140305"/>
              <a:ext cx="2436727" cy="2169585"/>
            </a:xfrm>
            <a:prstGeom prst="ellipse">
              <a:avLst/>
            </a:prstGeom>
            <a:solidFill>
              <a:srgbClr val="39B54A"/>
            </a:solidFill>
            <a:ln w="25400" cap="flat" cmpd="sng" algn="ctr">
              <a:solidFill>
                <a:srgbClr val="39B54A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7" name="26 CuadroTexto">
              <a:extLst>
                <a:ext uri="{FF2B5EF4-FFF2-40B4-BE49-F238E27FC236}">
                  <a16:creationId xmlns:a16="http://schemas.microsoft.com/office/drawing/2014/main" id="{0306A7AD-7723-4527-BCCF-B5FDACCA2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3435" y="4211595"/>
              <a:ext cx="189884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Alarmas Criticas del Proceso e Interv. del Operador.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A03E7358-91E3-4B9B-9AFF-65F03E92942B}"/>
              </a:ext>
            </a:extLst>
          </p:cNvPr>
          <p:cNvGrpSpPr/>
          <p:nvPr/>
        </p:nvGrpSpPr>
        <p:grpSpPr>
          <a:xfrm>
            <a:off x="4652509" y="4559221"/>
            <a:ext cx="2014361" cy="1620748"/>
            <a:chOff x="4652509" y="4704993"/>
            <a:chExt cx="2014361" cy="1620748"/>
          </a:xfrm>
        </p:grpSpPr>
        <p:sp>
          <p:nvSpPr>
            <p:cNvPr id="62" name="17 Elipse">
              <a:extLst>
                <a:ext uri="{FF2B5EF4-FFF2-40B4-BE49-F238E27FC236}">
                  <a16:creationId xmlns:a16="http://schemas.microsoft.com/office/drawing/2014/main" id="{F1DE5DD6-587F-46A1-8171-9A6346815774}"/>
                </a:ext>
              </a:extLst>
            </p:cNvPr>
            <p:cNvSpPr/>
            <p:nvPr/>
          </p:nvSpPr>
          <p:spPr>
            <a:xfrm>
              <a:off x="4768027" y="4704993"/>
              <a:ext cx="1786933" cy="1620748"/>
            </a:xfrm>
            <a:prstGeom prst="ellipse">
              <a:avLst/>
            </a:prstGeom>
            <a:solidFill>
              <a:srgbClr val="8CC63F"/>
            </a:solidFill>
            <a:ln w="25400" cap="flat" cmpd="sng" algn="ctr">
              <a:solidFill>
                <a:srgbClr val="8CC63F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5" name="25 CuadroTexto">
              <a:extLst>
                <a:ext uri="{FF2B5EF4-FFF2-40B4-BE49-F238E27FC236}">
                  <a16:creationId xmlns:a16="http://schemas.microsoft.com/office/drawing/2014/main" id="{1198EA4D-CB62-45B3-8113-C7910323F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2509" y="4790189"/>
              <a:ext cx="201436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Sists. Básicos Control,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Alarmas de Proceso                        y </a:t>
              </a:r>
              <a:r>
                <a:rPr kumimoji="0" lang="es-MX" sz="1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Superv</a:t>
              </a: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.  del Operador.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C956D11A-0139-443B-AA7C-DC6AAF8AD66D}"/>
              </a:ext>
            </a:extLst>
          </p:cNvPr>
          <p:cNvGrpSpPr/>
          <p:nvPr/>
        </p:nvGrpSpPr>
        <p:grpSpPr>
          <a:xfrm>
            <a:off x="5060435" y="5155606"/>
            <a:ext cx="1198509" cy="1008511"/>
            <a:chOff x="5060435" y="5301378"/>
            <a:chExt cx="1198509" cy="1008511"/>
          </a:xfrm>
        </p:grpSpPr>
        <p:sp>
          <p:nvSpPr>
            <p:cNvPr id="63" name="16 Elipse">
              <a:extLst>
                <a:ext uri="{FF2B5EF4-FFF2-40B4-BE49-F238E27FC236}">
                  <a16:creationId xmlns:a16="http://schemas.microsoft.com/office/drawing/2014/main" id="{5F5D500F-501F-4D73-AFB9-5C350823B1A0}"/>
                </a:ext>
              </a:extLst>
            </p:cNvPr>
            <p:cNvSpPr/>
            <p:nvPr/>
          </p:nvSpPr>
          <p:spPr>
            <a:xfrm>
              <a:off x="5060435" y="5301378"/>
              <a:ext cx="1198509" cy="1008511"/>
            </a:xfrm>
            <a:prstGeom prst="ellipse">
              <a:avLst/>
            </a:prstGeom>
            <a:solidFill>
              <a:srgbClr val="CCECFF"/>
            </a:solidFill>
            <a:ln w="15875" cap="flat" cmpd="sng" algn="ctr">
              <a:solidFill>
                <a:sysClr val="window" lastClr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4" name="24 CuadroTexto">
              <a:extLst>
                <a:ext uri="{FF2B5EF4-FFF2-40B4-BE49-F238E27FC236}">
                  <a16:creationId xmlns:a16="http://schemas.microsoft.com/office/drawing/2014/main" id="{D851517D-0814-48F9-A818-09E473514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3423" y="5418280"/>
              <a:ext cx="783363" cy="69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Diseño Seguro del Proceso.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C0932EF4-F892-409B-96D0-9EAEAE891419}"/>
              </a:ext>
            </a:extLst>
          </p:cNvPr>
          <p:cNvGrpSpPr/>
          <p:nvPr/>
        </p:nvGrpSpPr>
        <p:grpSpPr>
          <a:xfrm>
            <a:off x="5105244" y="2270755"/>
            <a:ext cx="6964912" cy="3909213"/>
            <a:chOff x="5105244" y="2416527"/>
            <a:chExt cx="6964912" cy="3909213"/>
          </a:xfrm>
        </p:grpSpPr>
        <p:cxnSp>
          <p:nvCxnSpPr>
            <p:cNvPr id="73" name="Conector recto de flecha 72">
              <a:extLst>
                <a:ext uri="{FF2B5EF4-FFF2-40B4-BE49-F238E27FC236}">
                  <a16:creationId xmlns:a16="http://schemas.microsoft.com/office/drawing/2014/main" id="{83C738D8-28D9-42C2-AFA5-141209981843}"/>
                </a:ext>
              </a:extLst>
            </p:cNvPr>
            <p:cNvCxnSpPr/>
            <p:nvPr/>
          </p:nvCxnSpPr>
          <p:spPr>
            <a:xfrm>
              <a:off x="5113696" y="2416527"/>
              <a:ext cx="3456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3"/>
              </a:solidFill>
              <a:prstDash val="dash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4" name="Conector recto de flecha 73">
              <a:extLst>
                <a:ext uri="{FF2B5EF4-FFF2-40B4-BE49-F238E27FC236}">
                  <a16:creationId xmlns:a16="http://schemas.microsoft.com/office/drawing/2014/main" id="{EA709EFA-392E-470B-86B9-771B82B72428}"/>
                </a:ext>
              </a:extLst>
            </p:cNvPr>
            <p:cNvCxnSpPr/>
            <p:nvPr/>
          </p:nvCxnSpPr>
          <p:spPr>
            <a:xfrm>
              <a:off x="5105244" y="6323441"/>
              <a:ext cx="34560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3"/>
              </a:solidFill>
              <a:prstDash val="dash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8" name="Cerrar llave 77">
              <a:extLst>
                <a:ext uri="{FF2B5EF4-FFF2-40B4-BE49-F238E27FC236}">
                  <a16:creationId xmlns:a16="http://schemas.microsoft.com/office/drawing/2014/main" id="{FC545B20-EB5C-4B77-8871-B4C723F999EF}"/>
                </a:ext>
              </a:extLst>
            </p:cNvPr>
            <p:cNvSpPr/>
            <p:nvPr/>
          </p:nvSpPr>
          <p:spPr>
            <a:xfrm>
              <a:off x="8630383" y="2430476"/>
              <a:ext cx="271140" cy="3895264"/>
            </a:xfrm>
            <a:prstGeom prst="rightBrace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oberanaSans-Light"/>
                <a:ea typeface="+mn-ea"/>
                <a:cs typeface="+mn-cs"/>
              </a:endParaRPr>
            </a:p>
          </p:txBody>
        </p:sp>
        <p:sp>
          <p:nvSpPr>
            <p:cNvPr id="83" name="CuadroTexto 82">
              <a:extLst>
                <a:ext uri="{FF2B5EF4-FFF2-40B4-BE49-F238E27FC236}">
                  <a16:creationId xmlns:a16="http://schemas.microsoft.com/office/drawing/2014/main" id="{92C7CAE0-C228-4C19-89E6-CFE04578CBCD}"/>
                </a:ext>
              </a:extLst>
            </p:cNvPr>
            <p:cNvSpPr txBox="1"/>
            <p:nvPr/>
          </p:nvSpPr>
          <p:spPr>
            <a:xfrm rot="5400000">
              <a:off x="8306757" y="4149111"/>
              <a:ext cx="1842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MX" sz="2400" dirty="0">
                  <a:solidFill>
                    <a:schemeClr val="accent3"/>
                  </a:solidFill>
                  <a:latin typeface="Soberana Texto" panose="02000000000000000000" pitchFamily="50" charset="0"/>
                </a:rPr>
                <a:t>Prevención</a:t>
              </a:r>
            </a:p>
          </p:txBody>
        </p:sp>
        <p:sp>
          <p:nvSpPr>
            <p:cNvPr id="84" name="TextBox 51">
              <a:extLst>
                <a:ext uri="{FF2B5EF4-FFF2-40B4-BE49-F238E27FC236}">
                  <a16:creationId xmlns:a16="http://schemas.microsoft.com/office/drawing/2014/main" id="{C84E3B72-B3C2-4746-8E39-E16C831BB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0044" y="3308727"/>
              <a:ext cx="2770112" cy="2154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u="sng" dirty="0">
                  <a:solidFill>
                    <a:schemeClr val="accent3"/>
                  </a:solidFill>
                  <a:cs typeface="Arial" pitchFamily="34" charset="0"/>
                </a:rPr>
                <a:t>“Prevención”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srgbClr val="003366"/>
                  </a:solidFill>
                  <a:cs typeface="Arial" pitchFamily="34" charset="0"/>
                </a:rPr>
                <a:t>        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100" b="1" i="1" u="sng" dirty="0">
                  <a:cs typeface="Arial" pitchFamily="34" charset="0"/>
                </a:rPr>
                <a:t>Acciones de respuesta para  el control operativo de emergencias. </a:t>
              </a:r>
            </a:p>
            <a:p>
              <a:pPr algn="just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1100" b="1" dirty="0">
                <a:cs typeface="Arial" pitchFamily="34" charset="0"/>
              </a:endParaRPr>
            </a:p>
            <a:p>
              <a:pPr algn="just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100" b="1" dirty="0">
                  <a:cs typeface="Arial" pitchFamily="34" charset="0"/>
                </a:rPr>
                <a:t>Objetivo: Fortalecer el adiestramiento y Verificar el desempeño del personal en el control de la emergencia del proceso, para volver a condiciones normales de operación.</a:t>
              </a:r>
            </a:p>
            <a:p>
              <a:pPr algn="just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1100" b="1" dirty="0">
                <a:solidFill>
                  <a:srgbClr val="003366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4B6246E1-F828-46E6-ACB4-C0A1FA05693F}"/>
              </a:ext>
            </a:extLst>
          </p:cNvPr>
          <p:cNvGrpSpPr/>
          <p:nvPr/>
        </p:nvGrpSpPr>
        <p:grpSpPr>
          <a:xfrm>
            <a:off x="5170560" y="889484"/>
            <a:ext cx="6936311" cy="1455595"/>
            <a:chOff x="5170560" y="1035256"/>
            <a:chExt cx="6936311" cy="1455595"/>
          </a:xfrm>
        </p:grpSpPr>
        <p:cxnSp>
          <p:nvCxnSpPr>
            <p:cNvPr id="75" name="Conector recto de flecha 74">
              <a:extLst>
                <a:ext uri="{FF2B5EF4-FFF2-40B4-BE49-F238E27FC236}">
                  <a16:creationId xmlns:a16="http://schemas.microsoft.com/office/drawing/2014/main" id="{A91F546F-6929-4308-B081-A59A16F0DF6D}"/>
                </a:ext>
              </a:extLst>
            </p:cNvPr>
            <p:cNvCxnSpPr/>
            <p:nvPr/>
          </p:nvCxnSpPr>
          <p:spPr>
            <a:xfrm>
              <a:off x="5170560" y="1081313"/>
              <a:ext cx="3456000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dash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77" name="Cerrar llave 76">
              <a:extLst>
                <a:ext uri="{FF2B5EF4-FFF2-40B4-BE49-F238E27FC236}">
                  <a16:creationId xmlns:a16="http://schemas.microsoft.com/office/drawing/2014/main" id="{FBB000F7-4199-4B56-92EE-2E2E4F22B2FF}"/>
                </a:ext>
              </a:extLst>
            </p:cNvPr>
            <p:cNvSpPr/>
            <p:nvPr/>
          </p:nvSpPr>
          <p:spPr>
            <a:xfrm>
              <a:off x="8630383" y="1088288"/>
              <a:ext cx="314357" cy="1328239"/>
            </a:xfrm>
            <a:prstGeom prst="rightBrac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8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SoberanaSans-Light"/>
                <a:ea typeface="+mn-ea"/>
                <a:cs typeface="+mn-cs"/>
              </a:endParaRPr>
            </a:p>
          </p:txBody>
        </p: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7BE67979-DEDA-47B9-A953-A9CB5E873ADF}"/>
                </a:ext>
              </a:extLst>
            </p:cNvPr>
            <p:cNvSpPr txBox="1"/>
            <p:nvPr/>
          </p:nvSpPr>
          <p:spPr>
            <a:xfrm rot="5400000">
              <a:off x="8526910" y="1558737"/>
              <a:ext cx="14025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s-MX" sz="2400" dirty="0">
                  <a:solidFill>
                    <a:srgbClr val="FF0000"/>
                  </a:solidFill>
                  <a:latin typeface="Soberana Texto" panose="02000000000000000000" pitchFamily="50" charset="0"/>
                </a:rPr>
                <a:t>Reacción</a:t>
              </a:r>
            </a:p>
          </p:txBody>
        </p:sp>
        <p:sp>
          <p:nvSpPr>
            <p:cNvPr id="86" name="TextBox 54">
              <a:extLst>
                <a:ext uri="{FF2B5EF4-FFF2-40B4-BE49-F238E27FC236}">
                  <a16:creationId xmlns:a16="http://schemas.microsoft.com/office/drawing/2014/main" id="{E7A49176-EA7C-4536-B50B-BAB9D8F59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6759" y="1035256"/>
              <a:ext cx="2770112" cy="141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solidFill>
                    <a:srgbClr val="003366"/>
                  </a:solidFill>
                  <a:cs typeface="Arial" pitchFamily="34" charset="0"/>
                </a:rPr>
                <a:t>          </a:t>
              </a:r>
              <a:r>
                <a:rPr lang="es-MX" sz="1400" b="1" u="sng" dirty="0">
                  <a:solidFill>
                    <a:srgbClr val="FF0000"/>
                  </a:solidFill>
                  <a:cs typeface="Arial" pitchFamily="34" charset="0"/>
                </a:rPr>
                <a:t>”Reacción”</a:t>
              </a:r>
            </a:p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s-MX" sz="1200" b="1" u="sng" dirty="0">
                <a:solidFill>
                  <a:srgbClr val="FF0000"/>
                </a:solidFill>
                <a:cs typeface="Arial" pitchFamily="34" charset="0"/>
              </a:endParaRPr>
            </a:p>
            <a:p>
              <a:pPr algn="just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cs typeface="Arial" pitchFamily="34" charset="0"/>
                </a:rPr>
                <a:t>Programas de ejercicios normalmente practicados para cumplimientos </a:t>
              </a:r>
            </a:p>
            <a:p>
              <a:pPr algn="just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cs typeface="Arial" pitchFamily="34" charset="0"/>
                </a:rPr>
                <a:t>Regulatorios Gubernamentales</a:t>
              </a:r>
            </a:p>
            <a:p>
              <a:pPr algn="just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200" b="1" dirty="0">
                  <a:cs typeface="Arial" pitchFamily="34" charset="0"/>
                </a:rPr>
                <a:t>Corporativos  y locales.</a:t>
              </a: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76F489BC-7529-4509-8D0D-431E82DC4621}"/>
              </a:ext>
            </a:extLst>
          </p:cNvPr>
          <p:cNvGrpSpPr/>
          <p:nvPr/>
        </p:nvGrpSpPr>
        <p:grpSpPr>
          <a:xfrm>
            <a:off x="99779" y="1285429"/>
            <a:ext cx="3140067" cy="4685999"/>
            <a:chOff x="85129" y="1788096"/>
            <a:chExt cx="3140067" cy="4685999"/>
          </a:xfrm>
        </p:grpSpPr>
        <p:sp>
          <p:nvSpPr>
            <p:cNvPr id="91" name="CuadroTexto 90">
              <a:extLst>
                <a:ext uri="{FF2B5EF4-FFF2-40B4-BE49-F238E27FC236}">
                  <a16:creationId xmlns:a16="http://schemas.microsoft.com/office/drawing/2014/main" id="{203B7A20-482A-46F7-9450-508BC91894D7}"/>
                </a:ext>
              </a:extLst>
            </p:cNvPr>
            <p:cNvSpPr txBox="1"/>
            <p:nvPr/>
          </p:nvSpPr>
          <p:spPr>
            <a:xfrm>
              <a:off x="85129" y="1949780"/>
              <a:ext cx="314006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/>
                <a:t>II. Ident. de Peligros y </a:t>
              </a:r>
              <a:r>
                <a:rPr lang="es-MX" sz="1600" dirty="0" err="1"/>
                <a:t>Asp</a:t>
              </a:r>
              <a:r>
                <a:rPr lang="es-MX" sz="1600" dirty="0"/>
                <a:t>. Ambientales</a:t>
              </a:r>
            </a:p>
            <a:p>
              <a:r>
                <a:rPr lang="es-MX" sz="1600" dirty="0"/>
                <a:t>III. Requisitos Legales</a:t>
              </a:r>
            </a:p>
            <a:p>
              <a:r>
                <a:rPr lang="es-MX" sz="1600" dirty="0"/>
                <a:t>.</a:t>
              </a:r>
            </a:p>
            <a:p>
              <a:r>
                <a:rPr lang="es-MX" sz="1600" dirty="0"/>
                <a:t>.VI. Competencia del personal…</a:t>
              </a:r>
            </a:p>
            <a:p>
              <a:r>
                <a:rPr lang="es-MX" sz="1600" dirty="0"/>
                <a:t>.</a:t>
              </a:r>
            </a:p>
            <a:p>
              <a:r>
                <a:rPr lang="es-MX" sz="1600" dirty="0"/>
                <a:t>.</a:t>
              </a:r>
            </a:p>
            <a:p>
              <a:r>
                <a:rPr lang="es-MX" sz="1600" dirty="0"/>
                <a:t>IX. Mejores Prácticas y Stds.</a:t>
              </a:r>
            </a:p>
            <a:p>
              <a:r>
                <a:rPr lang="es-MX" sz="1600" dirty="0"/>
                <a:t>X. Control de Activ. y Procesos</a:t>
              </a:r>
            </a:p>
            <a:p>
              <a:r>
                <a:rPr lang="es-MX" sz="1600" dirty="0"/>
                <a:t>XI. Int. Mec. y Aseg. de Calidad</a:t>
              </a:r>
            </a:p>
            <a:p>
              <a:r>
                <a:rPr lang="es-MX" sz="1600" dirty="0"/>
                <a:t>.</a:t>
              </a:r>
            </a:p>
            <a:p>
              <a:r>
                <a:rPr lang="es-MX" sz="1600" dirty="0"/>
                <a:t>.</a:t>
              </a:r>
            </a:p>
            <a:p>
              <a:r>
                <a:rPr lang="es-MX" sz="1600" dirty="0"/>
                <a:t>XIII. Prep. y Resp. a </a:t>
              </a:r>
              <a:r>
                <a:rPr lang="es-MX" sz="1600" dirty="0" err="1"/>
                <a:t>Emerg</a:t>
              </a:r>
              <a:endParaRPr lang="es-MX" sz="1600" dirty="0"/>
            </a:p>
            <a:p>
              <a:r>
                <a:rPr lang="es-MX" sz="1600" dirty="0"/>
                <a:t>.</a:t>
              </a:r>
            </a:p>
            <a:p>
              <a:r>
                <a:rPr lang="es-MX" sz="1600" dirty="0"/>
                <a:t>XVI. Inv. de Inc. y </a:t>
              </a:r>
              <a:r>
                <a:rPr lang="es-MX" sz="1600" dirty="0" err="1"/>
                <a:t>Acc</a:t>
              </a:r>
              <a:r>
                <a:rPr lang="es-MX" sz="1600" dirty="0"/>
                <a:t>.</a:t>
              </a:r>
            </a:p>
          </p:txBody>
        </p:sp>
        <p:sp>
          <p:nvSpPr>
            <p:cNvPr id="93" name="Right Brace 52">
              <a:extLst>
                <a:ext uri="{FF2B5EF4-FFF2-40B4-BE49-F238E27FC236}">
                  <a16:creationId xmlns:a16="http://schemas.microsoft.com/office/drawing/2014/main" id="{5A69916E-CEE8-4483-A7F2-F7DB0BA8079D}"/>
                </a:ext>
              </a:extLst>
            </p:cNvPr>
            <p:cNvSpPr/>
            <p:nvPr/>
          </p:nvSpPr>
          <p:spPr bwMode="auto">
            <a:xfrm rot="10800000">
              <a:off x="3040915" y="1788096"/>
              <a:ext cx="66316" cy="4629193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sz="2400" b="1" dirty="0">
                <a:latin typeface="Trebuchet MS"/>
              </a:endParaRPr>
            </a:p>
          </p:txBody>
        </p:sp>
      </p:grpSp>
      <p:sp>
        <p:nvSpPr>
          <p:cNvPr id="97" name="TextBox 14">
            <a:extLst>
              <a:ext uri="{FF2B5EF4-FFF2-40B4-BE49-F238E27FC236}">
                <a16:creationId xmlns:a16="http://schemas.microsoft.com/office/drawing/2014/main" id="{E47E7E9F-349A-44EB-8DB7-A5AD78AB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290" y="401268"/>
            <a:ext cx="5016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s-MX" sz="16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Capas de Protección del Proceso (LOPA)</a:t>
            </a:r>
            <a:r>
              <a:rPr lang="es-MX" sz="20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(ARP/PRE)</a:t>
            </a:r>
            <a:endParaRPr lang="es-MX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BAA501ED-1297-45C8-A2F4-7E764AD08000}"/>
              </a:ext>
            </a:extLst>
          </p:cNvPr>
          <p:cNvSpPr txBox="1"/>
          <p:nvPr/>
        </p:nvSpPr>
        <p:spPr>
          <a:xfrm>
            <a:off x="62960" y="6213273"/>
            <a:ext cx="1199353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/>
              <a:t>Un Sistema de Administración implementado sistemáticamente administra el riesgo por medio de capas de protección y a la par desarrolla una cultura de seguridad en la organización.  </a:t>
            </a:r>
            <a:endParaRPr lang="es-MX" sz="1400" i="1" dirty="0"/>
          </a:p>
        </p:txBody>
      </p:sp>
    </p:spTree>
    <p:extLst>
      <p:ext uri="{BB962C8B-B14F-4D97-AF65-F5344CB8AC3E}">
        <p14:creationId xmlns:p14="http://schemas.microsoft.com/office/powerpoint/2010/main" val="119221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ABBA61B7-5499-4F75-9CF1-1D120B91202B}"/>
              </a:ext>
            </a:extLst>
          </p:cNvPr>
          <p:cNvSpPr txBox="1"/>
          <p:nvPr/>
        </p:nvSpPr>
        <p:spPr>
          <a:xfrm>
            <a:off x="5565913" y="1686338"/>
            <a:ext cx="2715655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7000">
                <a:schemeClr val="bg1"/>
              </a:gs>
              <a:gs pos="41000">
                <a:schemeClr val="accent1">
                  <a:lumMod val="45000"/>
                  <a:lumOff val="55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C00000"/>
                </a:solidFill>
                <a:latin typeface="Montserrat SemiBold" panose="00000700000000000000" pitchFamily="2" charset="0"/>
              </a:rPr>
              <a:t>¿Cómo puede la autoridad (ASEA) asegurarse que los riesgos operativos y ambientales propios de ese proceso están administrados de manera sustentable?</a:t>
            </a:r>
          </a:p>
        </p:txBody>
      </p:sp>
      <p:sp>
        <p:nvSpPr>
          <p:cNvPr id="23" name="10 Rectángulo">
            <a:extLst>
              <a:ext uri="{FF2B5EF4-FFF2-40B4-BE49-F238E27FC236}">
                <a16:creationId xmlns:a16="http://schemas.microsoft.com/office/drawing/2014/main" id="{B7FBB35B-A42B-40FF-9F27-52B3D5A87E9A}"/>
              </a:ext>
            </a:extLst>
          </p:cNvPr>
          <p:cNvSpPr/>
          <p:nvPr/>
        </p:nvSpPr>
        <p:spPr>
          <a:xfrm>
            <a:off x="9191731" y="1068055"/>
            <a:ext cx="2807761" cy="5229060"/>
          </a:xfrm>
          <a:prstGeom prst="rect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FFFFFF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l. Política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ll. Ident. Pel. y </a:t>
            </a:r>
            <a:r>
              <a:rPr kumimoji="0" lang="es-MX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Asp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lang="es-MX" sz="1200" b="1" kern="0" dirty="0" err="1">
                <a:solidFill>
                  <a:srgbClr val="000000"/>
                </a:solidFill>
                <a:latin typeface="Trebuchet MS"/>
              </a:rPr>
              <a:t>Amb</a:t>
            </a:r>
            <a:r>
              <a:rPr lang="es-MX" sz="1200" b="1" kern="0" dirty="0">
                <a:solidFill>
                  <a:srgbClr val="000000"/>
                </a:solidFill>
                <a:latin typeface="Trebuchet MS"/>
              </a:rPr>
              <a:t>….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lll. Requisitos Legales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lV. </a:t>
            </a:r>
            <a:r>
              <a:rPr kumimoji="0" lang="es-MX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Obj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metas e Indicadores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V. Func., Resp y Autoridad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Vl. Comp</a:t>
            </a:r>
            <a:r>
              <a:rPr lang="es-MX" sz="1200" b="1" kern="0" dirty="0">
                <a:solidFill>
                  <a:srgbClr val="000000"/>
                </a:solidFill>
                <a:latin typeface="Trebuchet MS"/>
              </a:rPr>
              <a:t>. del personal </a:t>
            </a:r>
            <a:r>
              <a:rPr lang="es-MX" sz="1200" b="1" kern="0" dirty="0" err="1">
                <a:solidFill>
                  <a:srgbClr val="000000"/>
                </a:solidFill>
                <a:latin typeface="Trebuchet MS"/>
              </a:rPr>
              <a:t>Capacit</a:t>
            </a:r>
            <a:r>
              <a:rPr lang="es-MX" sz="1200" b="1" kern="0" dirty="0">
                <a:solidFill>
                  <a:srgbClr val="000000"/>
                </a:solidFill>
                <a:latin typeface="Trebuchet MS"/>
              </a:rPr>
              <a:t>...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Vll. Com., Particip. y Consulta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Vlll. Control de Doc.</a:t>
            </a:r>
            <a:r>
              <a:rPr lang="es-MX" sz="1200" b="1" kern="0" dirty="0">
                <a:solidFill>
                  <a:srgbClr val="000000"/>
                </a:solidFill>
                <a:latin typeface="Trebuchet MS"/>
              </a:rPr>
              <a:t> y Registros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lX. Mejores Prácticas Estándares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X. Control de Act. y Procesos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Xl. Int. Mec. y Aseg.</a:t>
            </a:r>
            <a:r>
              <a:rPr lang="es-MX" sz="1200" b="1" kern="0" dirty="0">
                <a:solidFill>
                  <a:srgbClr val="000000"/>
                </a:solidFill>
                <a:latin typeface="Trebuchet MS"/>
              </a:rPr>
              <a:t> de la Calidad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Xll. Seguridad de Contratistas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XlIl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Prep. y Resp. a Emergencias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XlV. Monitoreo, Verif. y Eval.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XV. Auditorías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XVl. Inv. de Incidentes y Accid.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XVll. Revisión de Resultados</a:t>
            </a:r>
          </a:p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XVlll. Informes de Desempeño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A5F6020F-DD10-42FF-A248-380F559D932F}"/>
              </a:ext>
            </a:extLst>
          </p:cNvPr>
          <p:cNvSpPr/>
          <p:nvPr/>
        </p:nvSpPr>
        <p:spPr>
          <a:xfrm>
            <a:off x="9208169" y="1606127"/>
            <a:ext cx="2460457" cy="20595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B60078C-24FE-4441-B114-FE81533702FF}"/>
              </a:ext>
            </a:extLst>
          </p:cNvPr>
          <p:cNvSpPr/>
          <p:nvPr/>
        </p:nvSpPr>
        <p:spPr>
          <a:xfrm>
            <a:off x="9162094" y="3803890"/>
            <a:ext cx="2506532" cy="24251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641DBBDB-C588-4D6C-A5EF-61C0F52E2B7D}"/>
              </a:ext>
            </a:extLst>
          </p:cNvPr>
          <p:cNvSpPr/>
          <p:nvPr/>
        </p:nvSpPr>
        <p:spPr>
          <a:xfrm>
            <a:off x="9164445" y="3523147"/>
            <a:ext cx="2504181" cy="24251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6AD0FAB-61FA-4449-8779-F4FE07F9EE4F}"/>
              </a:ext>
            </a:extLst>
          </p:cNvPr>
          <p:cNvSpPr/>
          <p:nvPr/>
        </p:nvSpPr>
        <p:spPr>
          <a:xfrm>
            <a:off x="9108298" y="1894883"/>
            <a:ext cx="1897637" cy="20595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8473A3CC-47CE-4265-B585-019D869D7A51}"/>
              </a:ext>
            </a:extLst>
          </p:cNvPr>
          <p:cNvSpPr/>
          <p:nvPr/>
        </p:nvSpPr>
        <p:spPr>
          <a:xfrm>
            <a:off x="9210220" y="4597974"/>
            <a:ext cx="2506532" cy="24251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Rectangle 2093">
            <a:extLst>
              <a:ext uri="{FF2B5EF4-FFF2-40B4-BE49-F238E27FC236}">
                <a16:creationId xmlns:a16="http://schemas.microsoft.com/office/drawing/2014/main" id="{9E1943D0-E8D9-49C1-AB9E-0B014EA3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4280" y="581473"/>
            <a:ext cx="2043429" cy="476146"/>
          </a:xfrm>
          <a:prstGeom prst="rect">
            <a:avLst/>
          </a:prstGeom>
          <a:gradFill flip="none" rotWithShape="1">
            <a:gsLst>
              <a:gs pos="0">
                <a:srgbClr val="C0C0C0">
                  <a:lumMod val="0"/>
                  <a:lumOff val="100000"/>
                </a:srgbClr>
              </a:gs>
              <a:gs pos="35000">
                <a:srgbClr val="C0C0C0">
                  <a:lumMod val="0"/>
                  <a:lumOff val="100000"/>
                </a:srgbClr>
              </a:gs>
              <a:gs pos="100000">
                <a:srgbClr val="C0C0C0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rebuchet MS" pitchFamily="34" charset="0"/>
              </a:rPr>
              <a:t>SASISOPA Comercial</a:t>
            </a:r>
            <a:endParaRPr kumimoji="0" lang="es-ES" sz="10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7627C71E-963F-4E4D-AA61-A3ED51FE653B}"/>
              </a:ext>
            </a:extLst>
          </p:cNvPr>
          <p:cNvGrpSpPr/>
          <p:nvPr/>
        </p:nvGrpSpPr>
        <p:grpSpPr>
          <a:xfrm>
            <a:off x="5007749" y="544685"/>
            <a:ext cx="6591472" cy="6013715"/>
            <a:chOff x="5007749" y="267405"/>
            <a:chExt cx="6591472" cy="6013715"/>
          </a:xfrm>
        </p:grpSpPr>
        <p:sp>
          <p:nvSpPr>
            <p:cNvPr id="33" name="Flecha: hacia abajo 32">
              <a:extLst>
                <a:ext uri="{FF2B5EF4-FFF2-40B4-BE49-F238E27FC236}">
                  <a16:creationId xmlns:a16="http://schemas.microsoft.com/office/drawing/2014/main" id="{2FCAC5F4-0E1F-43DE-B5C4-4A46D69E7290}"/>
                </a:ext>
              </a:extLst>
            </p:cNvPr>
            <p:cNvSpPr/>
            <p:nvPr/>
          </p:nvSpPr>
          <p:spPr>
            <a:xfrm rot="18756681">
              <a:off x="5195069" y="4777955"/>
              <a:ext cx="425998" cy="673644"/>
            </a:xfrm>
            <a:prstGeom prst="downArrow">
              <a:avLst/>
            </a:prstGeom>
            <a:noFill/>
            <a:ln w="22225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99ADFCD8-BD34-4EE8-99C3-1AF1CA19D006}"/>
                </a:ext>
              </a:extLst>
            </p:cNvPr>
            <p:cNvSpPr txBox="1"/>
            <p:nvPr/>
          </p:nvSpPr>
          <p:spPr>
            <a:xfrm>
              <a:off x="5347504" y="5567720"/>
              <a:ext cx="3117623" cy="523220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solidFill>
                    <a:srgbClr val="C00000"/>
                  </a:solidFill>
                  <a:latin typeface="Montserrat" panose="00000500000000000000" pitchFamily="2" charset="0"/>
                </a:rPr>
                <a:t>Confiabilidad y Continuidad Operativa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55C1775E-E408-4828-B039-732ED7A3C363}"/>
                </a:ext>
              </a:extLst>
            </p:cNvPr>
            <p:cNvSpPr/>
            <p:nvPr/>
          </p:nvSpPr>
          <p:spPr>
            <a:xfrm>
              <a:off x="5007749" y="5374985"/>
              <a:ext cx="3769694" cy="906135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B39995A0-54DE-4260-8F7B-FCEE82634F7E}"/>
                </a:ext>
              </a:extLst>
            </p:cNvPr>
            <p:cNvSpPr/>
            <p:nvPr/>
          </p:nvSpPr>
          <p:spPr>
            <a:xfrm>
              <a:off x="9149652" y="267405"/>
              <a:ext cx="2449569" cy="656100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1F0C8B9C-02B6-48F8-AFE7-B09C3DF8B2F6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 flipV="1">
              <a:off x="8163339" y="595455"/>
              <a:ext cx="986313" cy="477953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6D59F9E2-1AF1-4D07-B60B-29B4372F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65" y="1377957"/>
            <a:ext cx="4063704" cy="5158676"/>
          </a:xfrm>
          <a:prstGeom prst="rect">
            <a:avLst/>
          </a:prstGeom>
        </p:spPr>
      </p:pic>
      <p:sp>
        <p:nvSpPr>
          <p:cNvPr id="39" name="Elipse 38">
            <a:extLst>
              <a:ext uri="{FF2B5EF4-FFF2-40B4-BE49-F238E27FC236}">
                <a16:creationId xmlns:a16="http://schemas.microsoft.com/office/drawing/2014/main" id="{3EF3EEA6-12F0-4E90-8D6B-0AD52FBC4B78}"/>
              </a:ext>
            </a:extLst>
          </p:cNvPr>
          <p:cNvSpPr/>
          <p:nvPr/>
        </p:nvSpPr>
        <p:spPr>
          <a:xfrm>
            <a:off x="9210215" y="5392058"/>
            <a:ext cx="2506532" cy="31694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4748B2F-61B7-40D1-BB54-B872FAD63280}"/>
              </a:ext>
            </a:extLst>
          </p:cNvPr>
          <p:cNvSpPr txBox="1"/>
          <p:nvPr/>
        </p:nvSpPr>
        <p:spPr>
          <a:xfrm>
            <a:off x="1212461" y="133568"/>
            <a:ext cx="938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393939"/>
                </a:solidFill>
                <a:latin typeface="Montserrat" panose="00000500000000000000" pitchFamily="2" charset="0"/>
              </a:rPr>
              <a:t>Inspección Basada en Riesgo del SASISOPA (2/2)</a:t>
            </a:r>
            <a:endParaRPr kumimoji="0" lang="es-MX" sz="2400" b="1" i="1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DA82820-A9AA-4A54-99DD-E421E6167AFA}"/>
              </a:ext>
            </a:extLst>
          </p:cNvPr>
          <p:cNvSpPr txBox="1"/>
          <p:nvPr/>
        </p:nvSpPr>
        <p:spPr>
          <a:xfrm>
            <a:off x="307417" y="795376"/>
            <a:ext cx="7813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600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Adicionalmente, garantiza una Confiabilidad y Continuidad Operativa.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2FB96F4-BD4C-4917-AFAB-209F699B0EC0}"/>
              </a:ext>
            </a:extLst>
          </p:cNvPr>
          <p:cNvSpPr/>
          <p:nvPr/>
        </p:nvSpPr>
        <p:spPr>
          <a:xfrm>
            <a:off x="9247446" y="2686578"/>
            <a:ext cx="2265383" cy="24251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91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04ECA43-D187-490C-9638-C96BC3B766CA}"/>
              </a:ext>
            </a:extLst>
          </p:cNvPr>
          <p:cNvSpPr/>
          <p:nvPr/>
        </p:nvSpPr>
        <p:spPr>
          <a:xfrm>
            <a:off x="2955234" y="1263207"/>
            <a:ext cx="6096000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3500" b="1" dirty="0">
                <a:solidFill>
                  <a:srgbClr val="9E1C46"/>
                </a:solidFill>
                <a:latin typeface="Montserrat" panose="02000505000000020004" pitchFamily="2" charset="0"/>
              </a:rPr>
              <a:t>¡Gracias!</a:t>
            </a:r>
          </a:p>
          <a:p>
            <a:pPr algn="ctr"/>
            <a:endParaRPr lang="es-MX" sz="2400" b="1" dirty="0">
              <a:solidFill>
                <a:srgbClr val="9E1C46"/>
              </a:solidFill>
              <a:latin typeface="Montserrat" panose="02000505000000020004" pitchFamily="2" charset="0"/>
            </a:endParaRPr>
          </a:p>
          <a:p>
            <a:pPr algn="ctr"/>
            <a:r>
              <a:rPr lang="es-MX" sz="2400" b="1" spc="100" dirty="0">
                <a:solidFill>
                  <a:srgbClr val="9E1C46"/>
                </a:solidFill>
                <a:latin typeface="Montserrat" panose="02000505000000020004" pitchFamily="2" charset="0"/>
              </a:rPr>
              <a:t>M. en D. Jorge Joel Alcalá Trejo </a:t>
            </a:r>
            <a:endParaRPr lang="es-MX" sz="24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5BD4142-B83B-4633-BCEA-B58FB02630AC}"/>
              </a:ext>
            </a:extLst>
          </p:cNvPr>
          <p:cNvSpPr/>
          <p:nvPr/>
        </p:nvSpPr>
        <p:spPr>
          <a:xfrm>
            <a:off x="3048000" y="29673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000" dirty="0">
                <a:latin typeface="Montserrat" panose="02000505000000020004" pitchFamily="2" charset="0"/>
              </a:rPr>
              <a:t>Director General de Supervisión, </a:t>
            </a:r>
          </a:p>
          <a:p>
            <a:pPr algn="ctr"/>
            <a:r>
              <a:rPr lang="es-MX" sz="2000" dirty="0">
                <a:latin typeface="Montserrat" panose="02000505000000020004" pitchFamily="2" charset="0"/>
              </a:rPr>
              <a:t>Inspección y Vigilancia Comercial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C74D2D-F888-4FA0-BDDA-72682E189A5F}"/>
              </a:ext>
            </a:extLst>
          </p:cNvPr>
          <p:cNvSpPr/>
          <p:nvPr/>
        </p:nvSpPr>
        <p:spPr>
          <a:xfrm>
            <a:off x="4502455" y="4105725"/>
            <a:ext cx="318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latin typeface="Montserrat" panose="02000505000000020004" pitchFamily="2" charset="0"/>
              </a:rPr>
              <a:t>jorge.alcala@asea.gob.mx</a:t>
            </a:r>
          </a:p>
        </p:txBody>
      </p:sp>
    </p:spTree>
    <p:extLst>
      <p:ext uri="{BB962C8B-B14F-4D97-AF65-F5344CB8AC3E}">
        <p14:creationId xmlns:p14="http://schemas.microsoft.com/office/powerpoint/2010/main" val="185856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6C8C88-0D7E-41CD-9356-189CA71CB8A8}"/>
              </a:ext>
            </a:extLst>
          </p:cNvPr>
          <p:cNvSpPr txBox="1"/>
          <p:nvPr/>
        </p:nvSpPr>
        <p:spPr>
          <a:xfrm>
            <a:off x="2835966" y="2182462"/>
            <a:ext cx="644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SASISOPA Comercial</a:t>
            </a:r>
          </a:p>
        </p:txBody>
      </p:sp>
    </p:spTree>
    <p:extLst>
      <p:ext uri="{BB962C8B-B14F-4D97-AF65-F5344CB8AC3E}">
        <p14:creationId xmlns:p14="http://schemas.microsoft.com/office/powerpoint/2010/main" val="84089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9231B-AEB5-4CB0-A3D1-3E5348198D89}"/>
              </a:ext>
            </a:extLst>
          </p:cNvPr>
          <p:cNvSpPr txBox="1"/>
          <p:nvPr/>
        </p:nvSpPr>
        <p:spPr>
          <a:xfrm>
            <a:off x="1490443" y="241339"/>
            <a:ext cx="891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SASISOPA: Conceptos y definiciones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B770234-BDDA-44B5-BB33-B09E9C3F253B}"/>
              </a:ext>
            </a:extLst>
          </p:cNvPr>
          <p:cNvGrpSpPr/>
          <p:nvPr/>
        </p:nvGrpSpPr>
        <p:grpSpPr>
          <a:xfrm>
            <a:off x="98719" y="714393"/>
            <a:ext cx="11994561" cy="2178848"/>
            <a:chOff x="94209" y="547957"/>
            <a:chExt cx="11994561" cy="2178848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14743E64-AEED-4A4E-ADE2-77E88CAD6C7B}"/>
                </a:ext>
              </a:extLst>
            </p:cNvPr>
            <p:cNvSpPr/>
            <p:nvPr/>
          </p:nvSpPr>
          <p:spPr>
            <a:xfrm>
              <a:off x="1626275" y="547957"/>
              <a:ext cx="1045970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s-MX" sz="1600" b="1" dirty="0">
                  <a:latin typeface="Montserrat" panose="00000500000000000000" pitchFamily="2" charset="0"/>
                  <a:cs typeface="Arial" panose="020B0604020202020204" pitchFamily="34" charset="0"/>
                </a:rPr>
                <a:t>Sistema administrativo:</a:t>
              </a:r>
              <a:r>
                <a:rPr lang="es-MX" sz="1600" dirty="0">
                  <a:latin typeface="Montserrat" panose="00000500000000000000" pitchFamily="2" charset="0"/>
                </a:rPr>
                <a:t> </a:t>
              </a:r>
              <a:endParaRPr lang="es-MX" sz="1600" b="1" dirty="0"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algn="just">
                <a:spcBef>
                  <a:spcPts val="600"/>
                </a:spcBef>
              </a:pPr>
              <a:r>
                <a:rPr lang="es-MX" sz="1600" b="1" dirty="0">
                  <a:latin typeface="Montserrat" panose="00000500000000000000" pitchFamily="2" charset="0"/>
                  <a:cs typeface="Arial" panose="020B0604020202020204" pitchFamily="34" charset="0"/>
                </a:rPr>
                <a:t>	Sistema:</a:t>
              </a:r>
              <a:r>
                <a:rPr lang="es-MX" sz="1600" dirty="0">
                  <a:latin typeface="Montserrat" panose="00000500000000000000" pitchFamily="2" charset="0"/>
                </a:rPr>
                <a:t> Conjunto de componentes </a:t>
              </a:r>
              <a:r>
                <a:rPr lang="es-MX" sz="1600" b="1" i="1" dirty="0">
                  <a:latin typeface="Montserrat" panose="00000500000000000000" pitchFamily="2" charset="0"/>
                  <a:cs typeface="Arial" panose="020B0604020202020204" pitchFamily="34" charset="0"/>
                </a:rPr>
                <a:t>que interactúan entre sí y se encuentran interrelacionados</a:t>
              </a:r>
              <a:r>
                <a:rPr lang="es-MX" sz="1600" dirty="0">
                  <a:latin typeface="Montserrat" panose="00000500000000000000" pitchFamily="2" charset="0"/>
                </a:rPr>
                <a:t>.</a:t>
              </a:r>
            </a:p>
            <a:p>
              <a:pPr algn="just">
                <a:spcBef>
                  <a:spcPts val="600"/>
                </a:spcBef>
              </a:pPr>
              <a:r>
                <a:rPr lang="es-MX" sz="1600" b="1" dirty="0">
                  <a:latin typeface="Montserrat" panose="00000500000000000000" pitchFamily="2" charset="0"/>
                  <a:cs typeface="Arial" panose="020B0604020202020204" pitchFamily="34" charset="0"/>
                </a:rPr>
                <a:t>	Administrativo</a:t>
              </a:r>
              <a:r>
                <a:rPr lang="es-MX" sz="1600" dirty="0">
                  <a:latin typeface="Montserrat" panose="00000500000000000000" pitchFamily="2" charset="0"/>
                </a:rPr>
                <a:t>: </a:t>
              </a:r>
              <a:r>
                <a:rPr lang="es-MX" sz="1600" b="1" i="1" dirty="0">
                  <a:latin typeface="Montserrat" panose="00000500000000000000" pitchFamily="2" charset="0"/>
                  <a:cs typeface="Arial" panose="020B0604020202020204" pitchFamily="34" charset="0"/>
                </a:rPr>
                <a:t>Aquello vinculado a la administración</a:t>
              </a:r>
              <a:r>
                <a:rPr lang="es-MX" sz="1600" dirty="0">
                  <a:latin typeface="Montserrat" panose="00000500000000000000" pitchFamily="2" charset="0"/>
                </a:rPr>
                <a:t> </a:t>
              </a:r>
              <a:r>
                <a:rPr lang="es-MX" sz="1000" i="1" dirty="0">
                  <a:latin typeface="Montserrat" panose="00000500000000000000" pitchFamily="2" charset="0"/>
                </a:rPr>
                <a:t>(acto de administrar: organizar o gestionar recursos).</a:t>
              </a:r>
              <a:endParaRPr lang="es-MX" sz="1100" i="1" dirty="0">
                <a:latin typeface="Montserrat" panose="00000500000000000000" pitchFamily="2" charset="0"/>
              </a:endParaRP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9FBBB73-3CC3-4924-B4B2-999021620A1E}"/>
                </a:ext>
              </a:extLst>
            </p:cNvPr>
            <p:cNvSpPr/>
            <p:nvPr/>
          </p:nvSpPr>
          <p:spPr>
            <a:xfrm>
              <a:off x="1613023" y="1741920"/>
              <a:ext cx="10475747" cy="984885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tIns="72000">
              <a:normAutofit fontScale="92500"/>
            </a:bodyPr>
            <a:lstStyle/>
            <a:p>
              <a:pPr algn="just">
                <a:spcAft>
                  <a:spcPts val="600"/>
                </a:spcAft>
              </a:pPr>
              <a:r>
                <a:rPr lang="es-MX" sz="1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En su acepción más amplia, un </a:t>
              </a:r>
              <a:r>
                <a:rPr lang="es-MX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sistema administrativo</a:t>
              </a:r>
              <a:r>
                <a:rPr lang="es-MX" sz="1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 es una red o un esquema de procesos cuya finalidad es favorecer el cumplimiento de los objetivos de una organización. </a:t>
              </a:r>
            </a:p>
            <a:p>
              <a:pPr algn="just"/>
              <a:r>
                <a:rPr lang="es-MX" sz="1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El </a:t>
              </a:r>
              <a:r>
                <a:rPr lang="es-MX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sistema</a:t>
              </a:r>
              <a:r>
                <a:rPr lang="es-MX" sz="1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 apunta a que los recursos de la organización en cuestión sean administrados de forma eficiente.</a:t>
              </a: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DB9B8D4-7A03-4713-AB08-43DFB79AB7C2}"/>
                </a:ext>
              </a:extLst>
            </p:cNvPr>
            <p:cNvSpPr txBox="1"/>
            <p:nvPr/>
          </p:nvSpPr>
          <p:spPr>
            <a:xfrm>
              <a:off x="94209" y="1046920"/>
              <a:ext cx="13082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000" b="1" dirty="0"/>
                <a:t>SA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7E2BEEA8-3FF6-43E7-9F79-6E6D5446F1E7}"/>
              </a:ext>
            </a:extLst>
          </p:cNvPr>
          <p:cNvGrpSpPr/>
          <p:nvPr/>
        </p:nvGrpSpPr>
        <p:grpSpPr>
          <a:xfrm>
            <a:off x="0" y="2947672"/>
            <a:ext cx="12512842" cy="3818118"/>
            <a:chOff x="0" y="2947672"/>
            <a:chExt cx="12512842" cy="3818118"/>
          </a:xfrm>
        </p:grpSpPr>
        <p:graphicFrame>
          <p:nvGraphicFramePr>
            <p:cNvPr id="3" name="Diagrama 2">
              <a:extLst>
                <a:ext uri="{FF2B5EF4-FFF2-40B4-BE49-F238E27FC236}">
                  <a16:creationId xmlns:a16="http://schemas.microsoft.com/office/drawing/2014/main" id="{0340AF14-6162-4C86-9AD2-3FABEF1284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7422758"/>
                </p:ext>
              </p:extLst>
            </p:nvPr>
          </p:nvGraphicFramePr>
          <p:xfrm>
            <a:off x="0" y="2970449"/>
            <a:ext cx="12512842" cy="37953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635D075-C623-4396-BE3E-23C27F69511A}"/>
                </a:ext>
              </a:extLst>
            </p:cNvPr>
            <p:cNvSpPr txBox="1"/>
            <p:nvPr/>
          </p:nvSpPr>
          <p:spPr>
            <a:xfrm>
              <a:off x="94209" y="2947672"/>
              <a:ext cx="13082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000" b="1" dirty="0"/>
                <a:t>SI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0FC3763-8F5D-4952-A950-93E597E2913B}"/>
                </a:ext>
              </a:extLst>
            </p:cNvPr>
            <p:cNvSpPr txBox="1"/>
            <p:nvPr/>
          </p:nvSpPr>
          <p:spPr>
            <a:xfrm>
              <a:off x="6202" y="4206979"/>
              <a:ext cx="14842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000" b="1" dirty="0"/>
                <a:t>SO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C21534-0174-468C-97F6-5B45107E74E7}"/>
                </a:ext>
              </a:extLst>
            </p:cNvPr>
            <p:cNvSpPr txBox="1"/>
            <p:nvPr/>
          </p:nvSpPr>
          <p:spPr>
            <a:xfrm>
              <a:off x="6202" y="5552075"/>
              <a:ext cx="14842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6000" b="1" dirty="0"/>
                <a:t>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4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9231B-AEB5-4CB0-A3D1-3E5348198D89}"/>
              </a:ext>
            </a:extLst>
          </p:cNvPr>
          <p:cNvSpPr txBox="1"/>
          <p:nvPr/>
        </p:nvSpPr>
        <p:spPr>
          <a:xfrm>
            <a:off x="2259496" y="249359"/>
            <a:ext cx="76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Antecedentes del SASISOPA</a:t>
            </a:r>
            <a:r>
              <a:rPr kumimoji="0" lang="es-MX" sz="2400" b="1" i="0" u="none" strike="noStrike" kern="1200" cap="none" spc="0" normalizeH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Comercial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A48872A-6811-4D5D-9C27-B93CBABD47C3}"/>
              </a:ext>
            </a:extLst>
          </p:cNvPr>
          <p:cNvSpPr txBox="1"/>
          <p:nvPr/>
        </p:nvSpPr>
        <p:spPr>
          <a:xfrm>
            <a:off x="34254" y="762541"/>
            <a:ext cx="82375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Blip>
                <a:blip r:embed="rId2"/>
              </a:buBlip>
            </a:pPr>
            <a:r>
              <a:rPr lang="es-MX" sz="1600" dirty="0">
                <a:latin typeface="Montserrat" panose="00000500000000000000" pitchFamily="2" charset="0"/>
              </a:rPr>
              <a:t>Que en la Ley de la ASEA se </a:t>
            </a:r>
            <a:r>
              <a:rPr lang="es-MX" sz="1600" b="1" dirty="0">
                <a:latin typeface="Montserrat" panose="00000500000000000000" pitchFamily="2" charset="0"/>
              </a:rPr>
              <a:t>establecen  las obligaciones de los Regulados </a:t>
            </a:r>
            <a:r>
              <a:rPr lang="es-MX" sz="1600" dirty="0">
                <a:latin typeface="Montserrat" panose="00000500000000000000" pitchFamily="2" charset="0"/>
              </a:rPr>
              <a:t>entre las que se encuentra</a:t>
            </a:r>
            <a:r>
              <a:rPr lang="es-MX" sz="1600" b="1" dirty="0">
                <a:latin typeface="Montserrat" panose="00000500000000000000" pitchFamily="2" charset="0"/>
              </a:rPr>
              <a:t> </a:t>
            </a:r>
            <a:r>
              <a:rPr lang="es-MX" sz="1600" b="1" u="sng" dirty="0">
                <a:latin typeface="Montserrat" panose="00000500000000000000" pitchFamily="2" charset="0"/>
              </a:rPr>
              <a:t>contar con un Sistema de Administración </a:t>
            </a:r>
            <a:r>
              <a:rPr lang="es-MX" sz="1600" dirty="0">
                <a:latin typeface="Montserrat" panose="00000500000000000000" pitchFamily="2" charset="0"/>
              </a:rPr>
              <a:t>...</a:t>
            </a:r>
          </a:p>
          <a:p>
            <a:pPr marL="285750" indent="-285750" algn="just">
              <a:spcBef>
                <a:spcPts val="600"/>
              </a:spcBef>
              <a:buBlip>
                <a:blip r:embed="rId2"/>
              </a:buBlip>
            </a:pPr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spcBef>
                <a:spcPts val="600"/>
              </a:spcBef>
              <a:buBlip>
                <a:blip r:embed="rId2"/>
              </a:buBlip>
            </a:pPr>
            <a:r>
              <a:rPr lang="es-MX" sz="1600" dirty="0">
                <a:latin typeface="Montserrat" panose="00000500000000000000" pitchFamily="2" charset="0"/>
              </a:rPr>
              <a:t>Que el SASISOPA, es</a:t>
            </a:r>
            <a:r>
              <a:rPr lang="es-MX" sz="1600" b="1" dirty="0">
                <a:latin typeface="Montserrat" panose="00000500000000000000" pitchFamily="2" charset="0"/>
              </a:rPr>
              <a:t> un conjunto de elementos interrelacionados y documentados </a:t>
            </a:r>
            <a:r>
              <a:rPr lang="es-MX" sz="1600" dirty="0">
                <a:latin typeface="Montserrat" panose="00000500000000000000" pitchFamily="2" charset="0"/>
              </a:rPr>
              <a:t>cuyo propósito es la </a:t>
            </a:r>
            <a:r>
              <a:rPr lang="es-MX" sz="1600" b="1" dirty="0">
                <a:latin typeface="Montserrat" panose="00000500000000000000" pitchFamily="2" charset="0"/>
              </a:rPr>
              <a:t>prevención, control y mejora del desempeño de una instalación o conjunto de ellas </a:t>
            </a:r>
            <a:r>
              <a:rPr lang="es-MX" sz="1600" dirty="0">
                <a:latin typeface="Montserrat" panose="00000500000000000000" pitchFamily="2" charset="0"/>
              </a:rPr>
              <a:t>en materia de Seguridad Industrial, Seguridad Operativa y protección al medio ambiente...</a:t>
            </a:r>
          </a:p>
          <a:p>
            <a:pPr marL="285750" indent="-285750" algn="just">
              <a:spcBef>
                <a:spcPts val="600"/>
              </a:spcBef>
              <a:buBlip>
                <a:blip r:embed="rId2"/>
              </a:buBlip>
            </a:pPr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spcBef>
                <a:spcPts val="600"/>
              </a:spcBef>
              <a:buBlip>
                <a:blip r:embed="rId2"/>
              </a:buBlip>
            </a:pPr>
            <a:r>
              <a:rPr lang="es-MX" sz="1600" dirty="0">
                <a:latin typeface="Montserrat" panose="00000500000000000000" pitchFamily="2" charset="0"/>
              </a:rPr>
              <a:t>Que </a:t>
            </a:r>
            <a:r>
              <a:rPr lang="es-MX" sz="1600" b="1" dirty="0">
                <a:latin typeface="Montserrat" panose="00000500000000000000" pitchFamily="2" charset="0"/>
              </a:rPr>
              <a:t>la conformación </a:t>
            </a:r>
            <a:r>
              <a:rPr lang="es-MX" sz="1600" dirty="0">
                <a:latin typeface="Montserrat" panose="00000500000000000000" pitchFamily="2" charset="0"/>
              </a:rPr>
              <a:t>de los Sistemas de Administración </a:t>
            </a:r>
            <a:r>
              <a:rPr lang="es-MX" sz="1600" b="1" dirty="0">
                <a:latin typeface="Montserrat" panose="00000500000000000000" pitchFamily="2" charset="0"/>
              </a:rPr>
              <a:t>depende de la planeación corporativa de los Regulados</a:t>
            </a:r>
            <a:r>
              <a:rPr lang="es-MX" sz="1600" dirty="0">
                <a:latin typeface="Montserrat" panose="00000500000000000000" pitchFamily="2" charset="0"/>
              </a:rPr>
              <a:t>,... mientras que </a:t>
            </a:r>
            <a:r>
              <a:rPr lang="es-MX" sz="1600" b="1" dirty="0">
                <a:latin typeface="Montserrat" panose="00000500000000000000" pitchFamily="2" charset="0"/>
              </a:rPr>
              <a:t>su implementación </a:t>
            </a:r>
            <a:r>
              <a:rPr lang="es-MX" sz="1600" dirty="0">
                <a:latin typeface="Montserrat" panose="00000500000000000000" pitchFamily="2" charset="0"/>
              </a:rPr>
              <a:t>versa sobre </a:t>
            </a:r>
            <a:r>
              <a:rPr lang="es-MX" sz="1600" b="1" dirty="0">
                <a:latin typeface="Montserrat" panose="00000500000000000000" pitchFamily="2" charset="0"/>
              </a:rPr>
              <a:t>la aplicación gradual de todos los elementos </a:t>
            </a:r>
            <a:r>
              <a:rPr lang="es-MX" sz="1600" dirty="0">
                <a:latin typeface="Montserrat" panose="00000500000000000000" pitchFamily="2" charset="0"/>
              </a:rPr>
              <a:t>que conforman al Sistema en el desarrollo de proyectos </a:t>
            </a:r>
            <a:r>
              <a:rPr lang="es-MX" sz="1600" b="1" dirty="0">
                <a:latin typeface="Montserrat" panose="00000500000000000000" pitchFamily="2" charset="0"/>
              </a:rPr>
              <a:t>mediante planes de acción claramente definidos</a:t>
            </a:r>
            <a:r>
              <a:rPr lang="es-MX" sz="1600" dirty="0">
                <a:latin typeface="Montserrat" panose="00000500000000000000" pitchFamily="2" charset="0"/>
              </a:rPr>
              <a:t>...</a:t>
            </a:r>
          </a:p>
          <a:p>
            <a:pPr marL="285750" indent="-285750" algn="just">
              <a:spcBef>
                <a:spcPts val="600"/>
              </a:spcBef>
              <a:buBlip>
                <a:blip r:embed="rId2"/>
              </a:buBlip>
            </a:pPr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spcBef>
                <a:spcPts val="600"/>
              </a:spcBef>
              <a:buBlip>
                <a:blip r:embed="rId2"/>
              </a:buBlip>
            </a:pPr>
            <a:r>
              <a:rPr lang="es-MX" sz="1600" dirty="0">
                <a:latin typeface="Montserrat" panose="00000500000000000000" pitchFamily="2" charset="0"/>
              </a:rPr>
              <a:t>Que </a:t>
            </a:r>
            <a:r>
              <a:rPr lang="es-MX" sz="1600" b="1" dirty="0">
                <a:latin typeface="Montserrat" panose="00000500000000000000" pitchFamily="2" charset="0"/>
              </a:rPr>
              <a:t>el objetivo de los Sistemas de Administración </a:t>
            </a:r>
            <a:r>
              <a:rPr lang="es-MX" sz="1600" dirty="0">
                <a:latin typeface="Montserrat" panose="00000500000000000000" pitchFamily="2" charset="0"/>
              </a:rPr>
              <a:t>es </a:t>
            </a:r>
            <a:r>
              <a:rPr lang="es-MX" sz="1600" b="1" dirty="0">
                <a:latin typeface="Montserrat" panose="00000500000000000000" pitchFamily="2" charset="0"/>
              </a:rPr>
              <a:t>mitigar el riesgo inherente </a:t>
            </a:r>
            <a:r>
              <a:rPr lang="es-MX" sz="1600" dirty="0">
                <a:latin typeface="Montserrat" panose="00000500000000000000" pitchFamily="2" charset="0"/>
              </a:rPr>
              <a:t>a las actividades e instalaciones de los Regulados...</a:t>
            </a:r>
          </a:p>
          <a:p>
            <a:pPr marL="285750" indent="-285750" algn="just">
              <a:spcBef>
                <a:spcPts val="600"/>
              </a:spcBef>
              <a:buBlip>
                <a:blip r:embed="rId2"/>
              </a:buBlip>
            </a:pPr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spcBef>
                <a:spcPts val="600"/>
              </a:spcBef>
              <a:buBlip>
                <a:blip r:embed="rId2"/>
              </a:buBlip>
            </a:pPr>
            <a:r>
              <a:rPr lang="es-MX" sz="1600" dirty="0">
                <a:latin typeface="Montserrat" panose="00000500000000000000" pitchFamily="2" charset="0"/>
              </a:rPr>
              <a:t>Que </a:t>
            </a:r>
            <a:r>
              <a:rPr lang="es-MX" sz="1600" b="1" dirty="0">
                <a:latin typeface="Montserrat" panose="00000500000000000000" pitchFamily="2" charset="0"/>
              </a:rPr>
              <a:t>la Ley de la </a:t>
            </a:r>
            <a:r>
              <a:rPr lang="es-MX" sz="1600" b="1" i="1" u="sng" dirty="0">
                <a:latin typeface="Montserrat" panose="00000500000000000000" pitchFamily="2" charset="0"/>
              </a:rPr>
              <a:t>ASEA</a:t>
            </a:r>
            <a:r>
              <a:rPr lang="es-MX" sz="1600" dirty="0">
                <a:latin typeface="Montserrat" panose="00000500000000000000" pitchFamily="2" charset="0"/>
              </a:rPr>
              <a:t>, prevé la facultad de esta Agencia..... para </a:t>
            </a:r>
            <a:r>
              <a:rPr lang="es-MX" sz="1600" b="1" dirty="0">
                <a:latin typeface="Montserrat" panose="00000500000000000000" pitchFamily="2" charset="0"/>
              </a:rPr>
              <a:t>establecer los lineamientos para la conformación, implementación y autorización </a:t>
            </a:r>
            <a:r>
              <a:rPr lang="es-MX" sz="1600" dirty="0">
                <a:latin typeface="Montserrat" panose="00000500000000000000" pitchFamily="2" charset="0"/>
              </a:rPr>
              <a:t>de los Sistemas de Administración </a:t>
            </a:r>
            <a:r>
              <a:rPr lang="es-MX" sz="1600" b="1" dirty="0">
                <a:latin typeface="Montserrat" panose="00000500000000000000" pitchFamily="2" charset="0"/>
              </a:rPr>
              <a:t>con que deben contar </a:t>
            </a:r>
            <a:r>
              <a:rPr lang="es-MX" sz="1600" dirty="0">
                <a:latin typeface="Montserrat" panose="00000500000000000000" pitchFamily="2" charset="0"/>
              </a:rPr>
              <a:t>los Regulados.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65770600-D2EF-4C3D-9121-9AAE2922CC20}"/>
              </a:ext>
            </a:extLst>
          </p:cNvPr>
          <p:cNvGrpSpPr/>
          <p:nvPr/>
        </p:nvGrpSpPr>
        <p:grpSpPr>
          <a:xfrm>
            <a:off x="8440743" y="1054668"/>
            <a:ext cx="3600000" cy="5132747"/>
            <a:chOff x="8440743" y="1139076"/>
            <a:chExt cx="3600000" cy="5132747"/>
          </a:xfrm>
        </p:grpSpPr>
        <p:sp>
          <p:nvSpPr>
            <p:cNvPr id="3" name="Trapecio 2">
              <a:extLst>
                <a:ext uri="{FF2B5EF4-FFF2-40B4-BE49-F238E27FC236}">
                  <a16:creationId xmlns:a16="http://schemas.microsoft.com/office/drawing/2014/main" id="{435FD445-20AD-4778-8A29-B0C2F9D93D92}"/>
                </a:ext>
              </a:extLst>
            </p:cNvPr>
            <p:cNvSpPr/>
            <p:nvPr/>
          </p:nvSpPr>
          <p:spPr>
            <a:xfrm>
              <a:off x="8457859" y="1139076"/>
              <a:ext cx="3565769" cy="1549308"/>
            </a:xfrm>
            <a:custGeom>
              <a:avLst/>
              <a:gdLst>
                <a:gd name="connsiteX0" fmla="*/ 0 w 3742006"/>
                <a:gd name="connsiteY0" fmla="*/ 1121898 h 1121898"/>
                <a:gd name="connsiteX1" fmla="*/ 280475 w 3742006"/>
                <a:gd name="connsiteY1" fmla="*/ 0 h 1121898"/>
                <a:gd name="connsiteX2" fmla="*/ 3461532 w 3742006"/>
                <a:gd name="connsiteY2" fmla="*/ 0 h 1121898"/>
                <a:gd name="connsiteX3" fmla="*/ 3742006 w 3742006"/>
                <a:gd name="connsiteY3" fmla="*/ 1121898 h 1121898"/>
                <a:gd name="connsiteX4" fmla="*/ 0 w 3742006"/>
                <a:gd name="connsiteY4" fmla="*/ 1121898 h 1121898"/>
                <a:gd name="connsiteX0" fmla="*/ 0 w 4923692"/>
                <a:gd name="connsiteY0" fmla="*/ 1121898 h 1135966"/>
                <a:gd name="connsiteX1" fmla="*/ 280475 w 4923692"/>
                <a:gd name="connsiteY1" fmla="*/ 0 h 1135966"/>
                <a:gd name="connsiteX2" fmla="*/ 3461532 w 4923692"/>
                <a:gd name="connsiteY2" fmla="*/ 0 h 1135966"/>
                <a:gd name="connsiteX3" fmla="*/ 4923692 w 4923692"/>
                <a:gd name="connsiteY3" fmla="*/ 1135966 h 1135966"/>
                <a:gd name="connsiteX4" fmla="*/ 0 w 4923692"/>
                <a:gd name="connsiteY4" fmla="*/ 1121898 h 1135966"/>
                <a:gd name="connsiteX0" fmla="*/ 0 w 6358596"/>
                <a:gd name="connsiteY0" fmla="*/ 1135966 h 1135966"/>
                <a:gd name="connsiteX1" fmla="*/ 1715379 w 6358596"/>
                <a:gd name="connsiteY1" fmla="*/ 0 h 1135966"/>
                <a:gd name="connsiteX2" fmla="*/ 4896436 w 6358596"/>
                <a:gd name="connsiteY2" fmla="*/ 0 h 1135966"/>
                <a:gd name="connsiteX3" fmla="*/ 6358596 w 6358596"/>
                <a:gd name="connsiteY3" fmla="*/ 1135966 h 1135966"/>
                <a:gd name="connsiteX4" fmla="*/ 0 w 6358596"/>
                <a:gd name="connsiteY4" fmla="*/ 1135966 h 1135966"/>
                <a:gd name="connsiteX0" fmla="*/ 0 w 6358596"/>
                <a:gd name="connsiteY0" fmla="*/ 1135966 h 1135966"/>
                <a:gd name="connsiteX1" fmla="*/ 225083 w 6358596"/>
                <a:gd name="connsiteY1" fmla="*/ 984738 h 1135966"/>
                <a:gd name="connsiteX2" fmla="*/ 1715379 w 6358596"/>
                <a:gd name="connsiteY2" fmla="*/ 0 h 1135966"/>
                <a:gd name="connsiteX3" fmla="*/ 4896436 w 6358596"/>
                <a:gd name="connsiteY3" fmla="*/ 0 h 1135966"/>
                <a:gd name="connsiteX4" fmla="*/ 6358596 w 6358596"/>
                <a:gd name="connsiteY4" fmla="*/ 1135966 h 1135966"/>
                <a:gd name="connsiteX5" fmla="*/ 0 w 6358596"/>
                <a:gd name="connsiteY5" fmla="*/ 1135966 h 1135966"/>
                <a:gd name="connsiteX0" fmla="*/ 28136 w 6386732"/>
                <a:gd name="connsiteY0" fmla="*/ 1135966 h 1135966"/>
                <a:gd name="connsiteX1" fmla="*/ 0 w 6386732"/>
                <a:gd name="connsiteY1" fmla="*/ 970670 h 1135966"/>
                <a:gd name="connsiteX2" fmla="*/ 1743515 w 6386732"/>
                <a:gd name="connsiteY2" fmla="*/ 0 h 1135966"/>
                <a:gd name="connsiteX3" fmla="*/ 4924572 w 6386732"/>
                <a:gd name="connsiteY3" fmla="*/ 0 h 1135966"/>
                <a:gd name="connsiteX4" fmla="*/ 6386732 w 6386732"/>
                <a:gd name="connsiteY4" fmla="*/ 1135966 h 1135966"/>
                <a:gd name="connsiteX5" fmla="*/ 28136 w 6386732"/>
                <a:gd name="connsiteY5" fmla="*/ 1135966 h 1135966"/>
                <a:gd name="connsiteX0" fmla="*/ 42203 w 6400799"/>
                <a:gd name="connsiteY0" fmla="*/ 1135966 h 1135966"/>
                <a:gd name="connsiteX1" fmla="*/ 0 w 6400799"/>
                <a:gd name="connsiteY1" fmla="*/ 956603 h 1135966"/>
                <a:gd name="connsiteX2" fmla="*/ 1757582 w 6400799"/>
                <a:gd name="connsiteY2" fmla="*/ 0 h 1135966"/>
                <a:gd name="connsiteX3" fmla="*/ 4938639 w 6400799"/>
                <a:gd name="connsiteY3" fmla="*/ 0 h 1135966"/>
                <a:gd name="connsiteX4" fmla="*/ 6400799 w 6400799"/>
                <a:gd name="connsiteY4" fmla="*/ 1135966 h 1135966"/>
                <a:gd name="connsiteX5" fmla="*/ 42203 w 6400799"/>
                <a:gd name="connsiteY5" fmla="*/ 1135966 h 1135966"/>
                <a:gd name="connsiteX0" fmla="*/ 42203 w 6400799"/>
                <a:gd name="connsiteY0" fmla="*/ 1543929 h 1543929"/>
                <a:gd name="connsiteX1" fmla="*/ 0 w 6400799"/>
                <a:gd name="connsiteY1" fmla="*/ 1364566 h 1543929"/>
                <a:gd name="connsiteX2" fmla="*/ 3206554 w 6400799"/>
                <a:gd name="connsiteY2" fmla="*/ 0 h 1543929"/>
                <a:gd name="connsiteX3" fmla="*/ 4938639 w 6400799"/>
                <a:gd name="connsiteY3" fmla="*/ 407963 h 1543929"/>
                <a:gd name="connsiteX4" fmla="*/ 6400799 w 6400799"/>
                <a:gd name="connsiteY4" fmla="*/ 1543929 h 1543929"/>
                <a:gd name="connsiteX5" fmla="*/ 42203 w 6400799"/>
                <a:gd name="connsiteY5" fmla="*/ 1543929 h 1543929"/>
                <a:gd name="connsiteX0" fmla="*/ 42203 w 6415746"/>
                <a:gd name="connsiteY0" fmla="*/ 1543929 h 1543929"/>
                <a:gd name="connsiteX1" fmla="*/ 0 w 6415746"/>
                <a:gd name="connsiteY1" fmla="*/ 1364566 h 1543929"/>
                <a:gd name="connsiteX2" fmla="*/ 3206554 w 6415746"/>
                <a:gd name="connsiteY2" fmla="*/ 0 h 1543929"/>
                <a:gd name="connsiteX3" fmla="*/ 6415746 w 6415746"/>
                <a:gd name="connsiteY3" fmla="*/ 1336430 h 1543929"/>
                <a:gd name="connsiteX4" fmla="*/ 6400799 w 6415746"/>
                <a:gd name="connsiteY4" fmla="*/ 1543929 h 1543929"/>
                <a:gd name="connsiteX5" fmla="*/ 42203 w 6415746"/>
                <a:gd name="connsiteY5" fmla="*/ 1543929 h 1543929"/>
                <a:gd name="connsiteX0" fmla="*/ 42203 w 6433080"/>
                <a:gd name="connsiteY0" fmla="*/ 1543929 h 1543929"/>
                <a:gd name="connsiteX1" fmla="*/ 0 w 6433080"/>
                <a:gd name="connsiteY1" fmla="*/ 1364566 h 1543929"/>
                <a:gd name="connsiteX2" fmla="*/ 3206554 w 6433080"/>
                <a:gd name="connsiteY2" fmla="*/ 0 h 1543929"/>
                <a:gd name="connsiteX3" fmla="*/ 6433080 w 6433080"/>
                <a:gd name="connsiteY3" fmla="*/ 1345098 h 1543929"/>
                <a:gd name="connsiteX4" fmla="*/ 6400799 w 6433080"/>
                <a:gd name="connsiteY4" fmla="*/ 1543929 h 1543929"/>
                <a:gd name="connsiteX5" fmla="*/ 42203 w 6433080"/>
                <a:gd name="connsiteY5" fmla="*/ 1543929 h 1543929"/>
                <a:gd name="connsiteX0" fmla="*/ 42203 w 6433080"/>
                <a:gd name="connsiteY0" fmla="*/ 1543929 h 1543929"/>
                <a:gd name="connsiteX1" fmla="*/ 0 w 6433080"/>
                <a:gd name="connsiteY1" fmla="*/ 1364566 h 1543929"/>
                <a:gd name="connsiteX2" fmla="*/ 3206554 w 6433080"/>
                <a:gd name="connsiteY2" fmla="*/ 0 h 1543929"/>
                <a:gd name="connsiteX3" fmla="*/ 6433080 w 6433080"/>
                <a:gd name="connsiteY3" fmla="*/ 1345098 h 1543929"/>
                <a:gd name="connsiteX4" fmla="*/ 6400799 w 6433080"/>
                <a:gd name="connsiteY4" fmla="*/ 1543929 h 1543929"/>
                <a:gd name="connsiteX5" fmla="*/ 42203 w 6433080"/>
                <a:gd name="connsiteY5" fmla="*/ 1543929 h 1543929"/>
                <a:gd name="connsiteX0" fmla="*/ 81206 w 6472083"/>
                <a:gd name="connsiteY0" fmla="*/ 1543929 h 1543929"/>
                <a:gd name="connsiteX1" fmla="*/ 0 w 6472083"/>
                <a:gd name="connsiteY1" fmla="*/ 1334231 h 1543929"/>
                <a:gd name="connsiteX2" fmla="*/ 3245557 w 6472083"/>
                <a:gd name="connsiteY2" fmla="*/ 0 h 1543929"/>
                <a:gd name="connsiteX3" fmla="*/ 6472083 w 6472083"/>
                <a:gd name="connsiteY3" fmla="*/ 1345098 h 1543929"/>
                <a:gd name="connsiteX4" fmla="*/ 6439802 w 6472083"/>
                <a:gd name="connsiteY4" fmla="*/ 1543929 h 1543929"/>
                <a:gd name="connsiteX5" fmla="*/ 81206 w 6472083"/>
                <a:gd name="connsiteY5" fmla="*/ 1543929 h 1543929"/>
                <a:gd name="connsiteX0" fmla="*/ 24868 w 6472083"/>
                <a:gd name="connsiteY0" fmla="*/ 1548262 h 1548262"/>
                <a:gd name="connsiteX1" fmla="*/ 0 w 6472083"/>
                <a:gd name="connsiteY1" fmla="*/ 1334231 h 1548262"/>
                <a:gd name="connsiteX2" fmla="*/ 3245557 w 6472083"/>
                <a:gd name="connsiteY2" fmla="*/ 0 h 1548262"/>
                <a:gd name="connsiteX3" fmla="*/ 6472083 w 6472083"/>
                <a:gd name="connsiteY3" fmla="*/ 1345098 h 1548262"/>
                <a:gd name="connsiteX4" fmla="*/ 6439802 w 6472083"/>
                <a:gd name="connsiteY4" fmla="*/ 1543929 h 1548262"/>
                <a:gd name="connsiteX5" fmla="*/ 24868 w 6472083"/>
                <a:gd name="connsiteY5" fmla="*/ 1548262 h 1548262"/>
                <a:gd name="connsiteX0" fmla="*/ 24868 w 6472083"/>
                <a:gd name="connsiteY0" fmla="*/ 1548262 h 1548262"/>
                <a:gd name="connsiteX1" fmla="*/ 0 w 6472083"/>
                <a:gd name="connsiteY1" fmla="*/ 1334231 h 1548262"/>
                <a:gd name="connsiteX2" fmla="*/ 3245557 w 6472083"/>
                <a:gd name="connsiteY2" fmla="*/ 0 h 1548262"/>
                <a:gd name="connsiteX3" fmla="*/ 6472083 w 6472083"/>
                <a:gd name="connsiteY3" fmla="*/ 1345098 h 1548262"/>
                <a:gd name="connsiteX4" fmla="*/ 6439802 w 6472083"/>
                <a:gd name="connsiteY4" fmla="*/ 1543929 h 1548262"/>
                <a:gd name="connsiteX5" fmla="*/ 24868 w 6472083"/>
                <a:gd name="connsiteY5" fmla="*/ 1548262 h 1548262"/>
                <a:gd name="connsiteX0" fmla="*/ 24868 w 6472083"/>
                <a:gd name="connsiteY0" fmla="*/ 1548262 h 1548262"/>
                <a:gd name="connsiteX1" fmla="*/ 0 w 6472083"/>
                <a:gd name="connsiteY1" fmla="*/ 1334231 h 1548262"/>
                <a:gd name="connsiteX2" fmla="*/ 3245557 w 6472083"/>
                <a:gd name="connsiteY2" fmla="*/ 0 h 1548262"/>
                <a:gd name="connsiteX3" fmla="*/ 6472083 w 6472083"/>
                <a:gd name="connsiteY3" fmla="*/ 1345098 h 1548262"/>
                <a:gd name="connsiteX4" fmla="*/ 6439802 w 6472083"/>
                <a:gd name="connsiteY4" fmla="*/ 1543929 h 1548262"/>
                <a:gd name="connsiteX5" fmla="*/ 24868 w 6472083"/>
                <a:gd name="connsiteY5" fmla="*/ 1548262 h 1548262"/>
                <a:gd name="connsiteX0" fmla="*/ 29201 w 6472083"/>
                <a:gd name="connsiteY0" fmla="*/ 1548262 h 1548262"/>
                <a:gd name="connsiteX1" fmla="*/ 0 w 6472083"/>
                <a:gd name="connsiteY1" fmla="*/ 1334231 h 1548262"/>
                <a:gd name="connsiteX2" fmla="*/ 3245557 w 6472083"/>
                <a:gd name="connsiteY2" fmla="*/ 0 h 1548262"/>
                <a:gd name="connsiteX3" fmla="*/ 6472083 w 6472083"/>
                <a:gd name="connsiteY3" fmla="*/ 1345098 h 1548262"/>
                <a:gd name="connsiteX4" fmla="*/ 6439802 w 6472083"/>
                <a:gd name="connsiteY4" fmla="*/ 1543929 h 1548262"/>
                <a:gd name="connsiteX5" fmla="*/ 29201 w 6472083"/>
                <a:gd name="connsiteY5" fmla="*/ 1548262 h 1548262"/>
                <a:gd name="connsiteX0" fmla="*/ 29201 w 6472083"/>
                <a:gd name="connsiteY0" fmla="*/ 1548262 h 1548262"/>
                <a:gd name="connsiteX1" fmla="*/ 0 w 6472083"/>
                <a:gd name="connsiteY1" fmla="*/ 1334231 h 1548262"/>
                <a:gd name="connsiteX2" fmla="*/ 3245557 w 6472083"/>
                <a:gd name="connsiteY2" fmla="*/ 0 h 1548262"/>
                <a:gd name="connsiteX3" fmla="*/ 6472083 w 6472083"/>
                <a:gd name="connsiteY3" fmla="*/ 1345098 h 1548262"/>
                <a:gd name="connsiteX4" fmla="*/ 6439802 w 6472083"/>
                <a:gd name="connsiteY4" fmla="*/ 1543929 h 1548262"/>
                <a:gd name="connsiteX5" fmla="*/ 29201 w 6472083"/>
                <a:gd name="connsiteY5" fmla="*/ 1548262 h 1548262"/>
                <a:gd name="connsiteX0" fmla="*/ 29201 w 6472083"/>
                <a:gd name="connsiteY0" fmla="*/ 1548262 h 1548262"/>
                <a:gd name="connsiteX1" fmla="*/ 0 w 6472083"/>
                <a:gd name="connsiteY1" fmla="*/ 1334231 h 1548262"/>
                <a:gd name="connsiteX2" fmla="*/ 3245557 w 6472083"/>
                <a:gd name="connsiteY2" fmla="*/ 0 h 1548262"/>
                <a:gd name="connsiteX3" fmla="*/ 6472083 w 6472083"/>
                <a:gd name="connsiteY3" fmla="*/ 1345098 h 1548262"/>
                <a:gd name="connsiteX4" fmla="*/ 6439802 w 6472083"/>
                <a:gd name="connsiteY4" fmla="*/ 1543929 h 1548262"/>
                <a:gd name="connsiteX5" fmla="*/ 29201 w 6472083"/>
                <a:gd name="connsiteY5" fmla="*/ 1548262 h 1548262"/>
                <a:gd name="connsiteX0" fmla="*/ 29201 w 6472083"/>
                <a:gd name="connsiteY0" fmla="*/ 1548262 h 1548262"/>
                <a:gd name="connsiteX1" fmla="*/ 0 w 6472083"/>
                <a:gd name="connsiteY1" fmla="*/ 1334231 h 1548262"/>
                <a:gd name="connsiteX2" fmla="*/ 3245557 w 6472083"/>
                <a:gd name="connsiteY2" fmla="*/ 0 h 1548262"/>
                <a:gd name="connsiteX3" fmla="*/ 6472083 w 6472083"/>
                <a:gd name="connsiteY3" fmla="*/ 1345098 h 1548262"/>
                <a:gd name="connsiteX4" fmla="*/ 6439802 w 6472083"/>
                <a:gd name="connsiteY4" fmla="*/ 1543929 h 1548262"/>
                <a:gd name="connsiteX5" fmla="*/ 29201 w 6472083"/>
                <a:gd name="connsiteY5" fmla="*/ 1548262 h 1548262"/>
                <a:gd name="connsiteX0" fmla="*/ 29201 w 6472083"/>
                <a:gd name="connsiteY0" fmla="*/ 1548262 h 1548262"/>
                <a:gd name="connsiteX1" fmla="*/ 0 w 6472083"/>
                <a:gd name="connsiteY1" fmla="*/ 1334231 h 1548262"/>
                <a:gd name="connsiteX2" fmla="*/ 3245557 w 6472083"/>
                <a:gd name="connsiteY2" fmla="*/ 0 h 1548262"/>
                <a:gd name="connsiteX3" fmla="*/ 6472083 w 6472083"/>
                <a:gd name="connsiteY3" fmla="*/ 1345098 h 1548262"/>
                <a:gd name="connsiteX4" fmla="*/ 6439802 w 6472083"/>
                <a:gd name="connsiteY4" fmla="*/ 1543929 h 1548262"/>
                <a:gd name="connsiteX5" fmla="*/ 29201 w 6472083"/>
                <a:gd name="connsiteY5" fmla="*/ 1548262 h 1548262"/>
                <a:gd name="connsiteX0" fmla="*/ 5198 w 6448080"/>
                <a:gd name="connsiteY0" fmla="*/ 1548262 h 1548262"/>
                <a:gd name="connsiteX1" fmla="*/ 24519 w 6448080"/>
                <a:gd name="connsiteY1" fmla="*/ 1242791 h 1548262"/>
                <a:gd name="connsiteX2" fmla="*/ 3221554 w 6448080"/>
                <a:gd name="connsiteY2" fmla="*/ 0 h 1548262"/>
                <a:gd name="connsiteX3" fmla="*/ 6448080 w 6448080"/>
                <a:gd name="connsiteY3" fmla="*/ 1345098 h 1548262"/>
                <a:gd name="connsiteX4" fmla="*/ 6415799 w 6448080"/>
                <a:gd name="connsiteY4" fmla="*/ 1543929 h 1548262"/>
                <a:gd name="connsiteX5" fmla="*/ 5198 w 6448080"/>
                <a:gd name="connsiteY5" fmla="*/ 1548262 h 1548262"/>
                <a:gd name="connsiteX0" fmla="*/ 9873 w 6452755"/>
                <a:gd name="connsiteY0" fmla="*/ 1548262 h 1548262"/>
                <a:gd name="connsiteX1" fmla="*/ 29194 w 6452755"/>
                <a:gd name="connsiteY1" fmla="*/ 1242791 h 1548262"/>
                <a:gd name="connsiteX2" fmla="*/ 3226229 w 6452755"/>
                <a:gd name="connsiteY2" fmla="*/ 0 h 1548262"/>
                <a:gd name="connsiteX3" fmla="*/ 6452755 w 6452755"/>
                <a:gd name="connsiteY3" fmla="*/ 1345098 h 1548262"/>
                <a:gd name="connsiteX4" fmla="*/ 6420474 w 6452755"/>
                <a:gd name="connsiteY4" fmla="*/ 1543929 h 1548262"/>
                <a:gd name="connsiteX5" fmla="*/ 9873 w 6452755"/>
                <a:gd name="connsiteY5" fmla="*/ 1548262 h 1548262"/>
                <a:gd name="connsiteX0" fmla="*/ 6465 w 6449347"/>
                <a:gd name="connsiteY0" fmla="*/ 1548262 h 1548262"/>
                <a:gd name="connsiteX1" fmla="*/ 25786 w 6449347"/>
                <a:gd name="connsiteY1" fmla="*/ 1242791 h 1548262"/>
                <a:gd name="connsiteX2" fmla="*/ 3222821 w 6449347"/>
                <a:gd name="connsiteY2" fmla="*/ 0 h 1548262"/>
                <a:gd name="connsiteX3" fmla="*/ 6449347 w 6449347"/>
                <a:gd name="connsiteY3" fmla="*/ 1345098 h 1548262"/>
                <a:gd name="connsiteX4" fmla="*/ 6417066 w 6449347"/>
                <a:gd name="connsiteY4" fmla="*/ 1543929 h 1548262"/>
                <a:gd name="connsiteX5" fmla="*/ 6465 w 6449347"/>
                <a:gd name="connsiteY5" fmla="*/ 1548262 h 1548262"/>
                <a:gd name="connsiteX0" fmla="*/ 1 w 6442883"/>
                <a:gd name="connsiteY0" fmla="*/ 1548262 h 1548262"/>
                <a:gd name="connsiteX1" fmla="*/ 19322 w 6442883"/>
                <a:gd name="connsiteY1" fmla="*/ 1242791 h 1548262"/>
                <a:gd name="connsiteX2" fmla="*/ 3216357 w 6442883"/>
                <a:gd name="connsiteY2" fmla="*/ 0 h 1548262"/>
                <a:gd name="connsiteX3" fmla="*/ 6442883 w 6442883"/>
                <a:gd name="connsiteY3" fmla="*/ 1345098 h 1548262"/>
                <a:gd name="connsiteX4" fmla="*/ 6410602 w 6442883"/>
                <a:gd name="connsiteY4" fmla="*/ 1543929 h 1548262"/>
                <a:gd name="connsiteX5" fmla="*/ 1 w 6442883"/>
                <a:gd name="connsiteY5" fmla="*/ 1548262 h 1548262"/>
                <a:gd name="connsiteX0" fmla="*/ 88 w 6442970"/>
                <a:gd name="connsiteY0" fmla="*/ 1548262 h 1548262"/>
                <a:gd name="connsiteX1" fmla="*/ 0 w 6442970"/>
                <a:gd name="connsiteY1" fmla="*/ 1242791 h 1548262"/>
                <a:gd name="connsiteX2" fmla="*/ 3216444 w 6442970"/>
                <a:gd name="connsiteY2" fmla="*/ 0 h 1548262"/>
                <a:gd name="connsiteX3" fmla="*/ 6442970 w 6442970"/>
                <a:gd name="connsiteY3" fmla="*/ 1345098 h 1548262"/>
                <a:gd name="connsiteX4" fmla="*/ 6410689 w 6442970"/>
                <a:gd name="connsiteY4" fmla="*/ 1543929 h 1548262"/>
                <a:gd name="connsiteX5" fmla="*/ 88 w 6442970"/>
                <a:gd name="connsiteY5" fmla="*/ 1548262 h 1548262"/>
                <a:gd name="connsiteX0" fmla="*/ 88 w 6442970"/>
                <a:gd name="connsiteY0" fmla="*/ 1548262 h 1548262"/>
                <a:gd name="connsiteX1" fmla="*/ 0 w 6442970"/>
                <a:gd name="connsiteY1" fmla="*/ 1242791 h 1548262"/>
                <a:gd name="connsiteX2" fmla="*/ 3216444 w 6442970"/>
                <a:gd name="connsiteY2" fmla="*/ 0 h 1548262"/>
                <a:gd name="connsiteX3" fmla="*/ 6442970 w 6442970"/>
                <a:gd name="connsiteY3" fmla="*/ 1345098 h 1548262"/>
                <a:gd name="connsiteX4" fmla="*/ 6410689 w 6442970"/>
                <a:gd name="connsiteY4" fmla="*/ 1543929 h 1548262"/>
                <a:gd name="connsiteX5" fmla="*/ 88 w 6442970"/>
                <a:gd name="connsiteY5" fmla="*/ 1548262 h 1548262"/>
                <a:gd name="connsiteX0" fmla="*/ 88 w 6442970"/>
                <a:gd name="connsiteY0" fmla="*/ 1548262 h 1548262"/>
                <a:gd name="connsiteX1" fmla="*/ 0 w 6442970"/>
                <a:gd name="connsiteY1" fmla="*/ 1242791 h 1548262"/>
                <a:gd name="connsiteX2" fmla="*/ 3216444 w 6442970"/>
                <a:gd name="connsiteY2" fmla="*/ 0 h 1548262"/>
                <a:gd name="connsiteX3" fmla="*/ 6442970 w 6442970"/>
                <a:gd name="connsiteY3" fmla="*/ 1345098 h 1548262"/>
                <a:gd name="connsiteX4" fmla="*/ 6410689 w 6442970"/>
                <a:gd name="connsiteY4" fmla="*/ 1543929 h 1548262"/>
                <a:gd name="connsiteX5" fmla="*/ 88 w 6442970"/>
                <a:gd name="connsiteY5" fmla="*/ 1548262 h 1548262"/>
                <a:gd name="connsiteX0" fmla="*/ 88 w 6442970"/>
                <a:gd name="connsiteY0" fmla="*/ 1548262 h 1548262"/>
                <a:gd name="connsiteX1" fmla="*/ 0 w 6442970"/>
                <a:gd name="connsiteY1" fmla="*/ 1242791 h 1548262"/>
                <a:gd name="connsiteX2" fmla="*/ 3216444 w 6442970"/>
                <a:gd name="connsiteY2" fmla="*/ 0 h 1548262"/>
                <a:gd name="connsiteX3" fmla="*/ 6442970 w 6442970"/>
                <a:gd name="connsiteY3" fmla="*/ 1345098 h 1548262"/>
                <a:gd name="connsiteX4" fmla="*/ 6410689 w 6442970"/>
                <a:gd name="connsiteY4" fmla="*/ 1543929 h 1548262"/>
                <a:gd name="connsiteX5" fmla="*/ 88 w 6442970"/>
                <a:gd name="connsiteY5" fmla="*/ 1548262 h 1548262"/>
                <a:gd name="connsiteX0" fmla="*/ 88 w 6448294"/>
                <a:gd name="connsiteY0" fmla="*/ 1548262 h 1548262"/>
                <a:gd name="connsiteX1" fmla="*/ 0 w 6448294"/>
                <a:gd name="connsiteY1" fmla="*/ 1242791 h 1548262"/>
                <a:gd name="connsiteX2" fmla="*/ 3216444 w 6448294"/>
                <a:gd name="connsiteY2" fmla="*/ 0 h 1548262"/>
                <a:gd name="connsiteX3" fmla="*/ 6442970 w 6448294"/>
                <a:gd name="connsiteY3" fmla="*/ 1345098 h 1548262"/>
                <a:gd name="connsiteX4" fmla="*/ 6439802 w 6448294"/>
                <a:gd name="connsiteY4" fmla="*/ 1543929 h 1548262"/>
                <a:gd name="connsiteX5" fmla="*/ 88 w 6448294"/>
                <a:gd name="connsiteY5" fmla="*/ 1548262 h 1548262"/>
                <a:gd name="connsiteX0" fmla="*/ 88 w 6445748"/>
                <a:gd name="connsiteY0" fmla="*/ 1548262 h 1548262"/>
                <a:gd name="connsiteX1" fmla="*/ 0 w 6445748"/>
                <a:gd name="connsiteY1" fmla="*/ 1242791 h 1548262"/>
                <a:gd name="connsiteX2" fmla="*/ 3216444 w 6445748"/>
                <a:gd name="connsiteY2" fmla="*/ 0 h 1548262"/>
                <a:gd name="connsiteX3" fmla="*/ 6413858 w 6445748"/>
                <a:gd name="connsiteY3" fmla="*/ 1285931 h 1548262"/>
                <a:gd name="connsiteX4" fmla="*/ 6439802 w 6445748"/>
                <a:gd name="connsiteY4" fmla="*/ 1543929 h 1548262"/>
                <a:gd name="connsiteX5" fmla="*/ 88 w 6445748"/>
                <a:gd name="connsiteY5" fmla="*/ 1548262 h 1548262"/>
                <a:gd name="connsiteX0" fmla="*/ 88 w 6447096"/>
                <a:gd name="connsiteY0" fmla="*/ 1548262 h 1548262"/>
                <a:gd name="connsiteX1" fmla="*/ 0 w 6447096"/>
                <a:gd name="connsiteY1" fmla="*/ 1242791 h 1548262"/>
                <a:gd name="connsiteX2" fmla="*/ 3216444 w 6447096"/>
                <a:gd name="connsiteY2" fmla="*/ 0 h 1548262"/>
                <a:gd name="connsiteX3" fmla="*/ 6413858 w 6447096"/>
                <a:gd name="connsiteY3" fmla="*/ 1285931 h 1548262"/>
                <a:gd name="connsiteX4" fmla="*/ 6439802 w 6447096"/>
                <a:gd name="connsiteY4" fmla="*/ 1543929 h 1548262"/>
                <a:gd name="connsiteX5" fmla="*/ 88 w 6447096"/>
                <a:gd name="connsiteY5" fmla="*/ 1548262 h 1548262"/>
                <a:gd name="connsiteX0" fmla="*/ 88 w 6440960"/>
                <a:gd name="connsiteY0" fmla="*/ 1548262 h 1548262"/>
                <a:gd name="connsiteX1" fmla="*/ 0 w 6440960"/>
                <a:gd name="connsiteY1" fmla="*/ 1242791 h 1548262"/>
                <a:gd name="connsiteX2" fmla="*/ 3216444 w 6440960"/>
                <a:gd name="connsiteY2" fmla="*/ 0 h 1548262"/>
                <a:gd name="connsiteX3" fmla="*/ 6413858 w 6440960"/>
                <a:gd name="connsiteY3" fmla="*/ 1285931 h 1548262"/>
                <a:gd name="connsiteX4" fmla="*/ 6439802 w 6440960"/>
                <a:gd name="connsiteY4" fmla="*/ 1543929 h 1548262"/>
                <a:gd name="connsiteX5" fmla="*/ 88 w 6440960"/>
                <a:gd name="connsiteY5" fmla="*/ 1548262 h 1548262"/>
                <a:gd name="connsiteX0" fmla="*/ 88 w 6441249"/>
                <a:gd name="connsiteY0" fmla="*/ 1548262 h 1548262"/>
                <a:gd name="connsiteX1" fmla="*/ 0 w 6441249"/>
                <a:gd name="connsiteY1" fmla="*/ 1242791 h 1548262"/>
                <a:gd name="connsiteX2" fmla="*/ 3216444 w 6441249"/>
                <a:gd name="connsiteY2" fmla="*/ 0 h 1548262"/>
                <a:gd name="connsiteX3" fmla="*/ 6423560 w 6441249"/>
                <a:gd name="connsiteY3" fmla="*/ 1237521 h 1548262"/>
                <a:gd name="connsiteX4" fmla="*/ 6439802 w 6441249"/>
                <a:gd name="connsiteY4" fmla="*/ 1543929 h 1548262"/>
                <a:gd name="connsiteX5" fmla="*/ 88 w 6441249"/>
                <a:gd name="connsiteY5" fmla="*/ 1548262 h 1548262"/>
                <a:gd name="connsiteX0" fmla="*/ 88 w 6441698"/>
                <a:gd name="connsiteY0" fmla="*/ 1548262 h 1548262"/>
                <a:gd name="connsiteX1" fmla="*/ 0 w 6441698"/>
                <a:gd name="connsiteY1" fmla="*/ 1242791 h 1548262"/>
                <a:gd name="connsiteX2" fmla="*/ 3216444 w 6441698"/>
                <a:gd name="connsiteY2" fmla="*/ 0 h 1548262"/>
                <a:gd name="connsiteX3" fmla="*/ 6423560 w 6441698"/>
                <a:gd name="connsiteY3" fmla="*/ 1237521 h 1548262"/>
                <a:gd name="connsiteX4" fmla="*/ 6439802 w 6441698"/>
                <a:gd name="connsiteY4" fmla="*/ 1543929 h 1548262"/>
                <a:gd name="connsiteX5" fmla="*/ 88 w 6441698"/>
                <a:gd name="connsiteY5" fmla="*/ 1548262 h 1548262"/>
                <a:gd name="connsiteX0" fmla="*/ 88 w 6439802"/>
                <a:gd name="connsiteY0" fmla="*/ 1548262 h 1548262"/>
                <a:gd name="connsiteX1" fmla="*/ 0 w 6439802"/>
                <a:gd name="connsiteY1" fmla="*/ 1242791 h 1548262"/>
                <a:gd name="connsiteX2" fmla="*/ 3216444 w 6439802"/>
                <a:gd name="connsiteY2" fmla="*/ 0 h 1548262"/>
                <a:gd name="connsiteX3" fmla="*/ 6423560 w 6439802"/>
                <a:gd name="connsiteY3" fmla="*/ 1237521 h 1548262"/>
                <a:gd name="connsiteX4" fmla="*/ 6439802 w 6439802"/>
                <a:gd name="connsiteY4" fmla="*/ 1543929 h 1548262"/>
                <a:gd name="connsiteX5" fmla="*/ 88 w 6439802"/>
                <a:gd name="connsiteY5" fmla="*/ 1548262 h 1548262"/>
                <a:gd name="connsiteX0" fmla="*/ 88 w 6423692"/>
                <a:gd name="connsiteY0" fmla="*/ 1548262 h 1549308"/>
                <a:gd name="connsiteX1" fmla="*/ 0 w 6423692"/>
                <a:gd name="connsiteY1" fmla="*/ 1242791 h 1549308"/>
                <a:gd name="connsiteX2" fmla="*/ 3216444 w 6423692"/>
                <a:gd name="connsiteY2" fmla="*/ 0 h 1549308"/>
                <a:gd name="connsiteX3" fmla="*/ 6423560 w 6423692"/>
                <a:gd name="connsiteY3" fmla="*/ 1237521 h 1549308"/>
                <a:gd name="connsiteX4" fmla="*/ 6420393 w 6423692"/>
                <a:gd name="connsiteY4" fmla="*/ 1549308 h 1549308"/>
                <a:gd name="connsiteX5" fmla="*/ 88 w 6423692"/>
                <a:gd name="connsiteY5" fmla="*/ 1548262 h 1549308"/>
                <a:gd name="connsiteX0" fmla="*/ 846 w 6424450"/>
                <a:gd name="connsiteY0" fmla="*/ 1548262 h 1549308"/>
                <a:gd name="connsiteX1" fmla="*/ 758 w 6424450"/>
                <a:gd name="connsiteY1" fmla="*/ 1242791 h 1549308"/>
                <a:gd name="connsiteX2" fmla="*/ 3217202 w 6424450"/>
                <a:gd name="connsiteY2" fmla="*/ 0 h 1549308"/>
                <a:gd name="connsiteX3" fmla="*/ 6424318 w 6424450"/>
                <a:gd name="connsiteY3" fmla="*/ 1237521 h 1549308"/>
                <a:gd name="connsiteX4" fmla="*/ 6421151 w 6424450"/>
                <a:gd name="connsiteY4" fmla="*/ 1549308 h 1549308"/>
                <a:gd name="connsiteX5" fmla="*/ 846 w 6424450"/>
                <a:gd name="connsiteY5" fmla="*/ 1548262 h 1549308"/>
                <a:gd name="connsiteX0" fmla="*/ 846 w 6424450"/>
                <a:gd name="connsiteY0" fmla="*/ 1548262 h 1549308"/>
                <a:gd name="connsiteX1" fmla="*/ 758 w 6424450"/>
                <a:gd name="connsiteY1" fmla="*/ 1242791 h 1549308"/>
                <a:gd name="connsiteX2" fmla="*/ 3217202 w 6424450"/>
                <a:gd name="connsiteY2" fmla="*/ 0 h 1549308"/>
                <a:gd name="connsiteX3" fmla="*/ 6424318 w 6424450"/>
                <a:gd name="connsiteY3" fmla="*/ 1237521 h 1549308"/>
                <a:gd name="connsiteX4" fmla="*/ 6421151 w 6424450"/>
                <a:gd name="connsiteY4" fmla="*/ 1549308 h 1549308"/>
                <a:gd name="connsiteX5" fmla="*/ 846 w 6424450"/>
                <a:gd name="connsiteY5" fmla="*/ 1548262 h 1549308"/>
                <a:gd name="connsiteX0" fmla="*/ 846 w 6424450"/>
                <a:gd name="connsiteY0" fmla="*/ 1548262 h 1549308"/>
                <a:gd name="connsiteX1" fmla="*/ 758 w 6424450"/>
                <a:gd name="connsiteY1" fmla="*/ 1242791 h 1549308"/>
                <a:gd name="connsiteX2" fmla="*/ 3217202 w 6424450"/>
                <a:gd name="connsiteY2" fmla="*/ 0 h 1549308"/>
                <a:gd name="connsiteX3" fmla="*/ 6424318 w 6424450"/>
                <a:gd name="connsiteY3" fmla="*/ 1237521 h 1549308"/>
                <a:gd name="connsiteX4" fmla="*/ 6421151 w 6424450"/>
                <a:gd name="connsiteY4" fmla="*/ 1549308 h 1549308"/>
                <a:gd name="connsiteX5" fmla="*/ 846 w 6424450"/>
                <a:gd name="connsiteY5" fmla="*/ 1548262 h 1549308"/>
                <a:gd name="connsiteX0" fmla="*/ 0 w 6433309"/>
                <a:gd name="connsiteY0" fmla="*/ 1542883 h 1549308"/>
                <a:gd name="connsiteX1" fmla="*/ 9617 w 6433309"/>
                <a:gd name="connsiteY1" fmla="*/ 1242791 h 1549308"/>
                <a:gd name="connsiteX2" fmla="*/ 3226061 w 6433309"/>
                <a:gd name="connsiteY2" fmla="*/ 0 h 1549308"/>
                <a:gd name="connsiteX3" fmla="*/ 6433177 w 6433309"/>
                <a:gd name="connsiteY3" fmla="*/ 1237521 h 1549308"/>
                <a:gd name="connsiteX4" fmla="*/ 6430010 w 6433309"/>
                <a:gd name="connsiteY4" fmla="*/ 1549308 h 1549308"/>
                <a:gd name="connsiteX5" fmla="*/ 0 w 6433309"/>
                <a:gd name="connsiteY5" fmla="*/ 1542883 h 154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3309" h="1549308">
                  <a:moveTo>
                    <a:pt x="0" y="1542883"/>
                  </a:moveTo>
                  <a:cubicBezTo>
                    <a:pt x="13196" y="1265182"/>
                    <a:pt x="5090" y="1545297"/>
                    <a:pt x="9617" y="1242791"/>
                  </a:cubicBezTo>
                  <a:lnTo>
                    <a:pt x="3226061" y="0"/>
                  </a:lnTo>
                  <a:lnTo>
                    <a:pt x="6433177" y="1237521"/>
                  </a:lnTo>
                  <a:cubicBezTo>
                    <a:pt x="6434194" y="1521959"/>
                    <a:pt x="6428992" y="1307901"/>
                    <a:pt x="6430010" y="1549308"/>
                  </a:cubicBezTo>
                  <a:lnTo>
                    <a:pt x="0" y="1542883"/>
                  </a:lnTo>
                  <a:close/>
                </a:path>
              </a:pathLst>
            </a:custGeom>
            <a:solidFill>
              <a:srgbClr val="01010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60" name="Marcador de contenido 3">
              <a:extLst>
                <a:ext uri="{FF2B5EF4-FFF2-40B4-BE49-F238E27FC236}">
                  <a16:creationId xmlns:a16="http://schemas.microsoft.com/office/drawing/2014/main" id="{19776651-5978-45A1-B32A-B90A4CC0E13D}"/>
                </a:ext>
              </a:extLst>
            </p:cNvPr>
            <p:cNvSpPr txBox="1">
              <a:spLocks/>
            </p:cNvSpPr>
            <p:nvPr/>
          </p:nvSpPr>
          <p:spPr>
            <a:xfrm>
              <a:off x="9667813" y="1617896"/>
              <a:ext cx="112541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MX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Misi</a:t>
              </a:r>
              <a:r>
                <a:rPr lang="es-MX" sz="1600" b="1" dirty="0" err="1">
                  <a:solidFill>
                    <a:schemeClr val="bg1"/>
                  </a:solidFill>
                  <a:latin typeface="Montserrat"/>
                </a:rPr>
                <a:t>ón</a:t>
              </a:r>
              <a:endPara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endParaRPr>
            </a:p>
          </p:txBody>
        </p:sp>
        <p:sp>
          <p:nvSpPr>
            <p:cNvPr id="66" name="Marcador de contenido 3">
              <a:extLst>
                <a:ext uri="{FF2B5EF4-FFF2-40B4-BE49-F238E27FC236}">
                  <a16:creationId xmlns:a16="http://schemas.microsoft.com/office/drawing/2014/main" id="{B71B7000-2922-44D6-AB9F-13E098E4F00D}"/>
                </a:ext>
              </a:extLst>
            </p:cNvPr>
            <p:cNvSpPr txBox="1">
              <a:spLocks/>
            </p:cNvSpPr>
            <p:nvPr/>
          </p:nvSpPr>
          <p:spPr>
            <a:xfrm>
              <a:off x="8724451" y="1935136"/>
              <a:ext cx="3076687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spcBef>
                  <a:spcPts val="0"/>
                </a:spcBef>
                <a:buNone/>
                <a:defRPr/>
              </a:pPr>
              <a:r>
                <a:rPr lang="es-MX" sz="1100" dirty="0">
                  <a:solidFill>
                    <a:schemeClr val="bg1"/>
                  </a:solidFill>
                </a:rPr>
                <a:t>Garantizar que las actividades</a:t>
              </a:r>
            </a:p>
            <a:p>
              <a:pPr marL="0" lvl="0" indent="0" algn="ctr">
                <a:spcBef>
                  <a:spcPts val="0"/>
                </a:spcBef>
                <a:buNone/>
                <a:defRPr/>
              </a:pPr>
              <a:r>
                <a:rPr lang="es-MX" sz="1100" dirty="0">
                  <a:solidFill>
                    <a:schemeClr val="bg1"/>
                  </a:solidFill>
                </a:rPr>
                <a:t> del Sector Hidrocarburos se desarrollen con criterios de protección al ambiente, bienestar social y desarrollo económico.</a:t>
              </a:r>
              <a:endParaRPr kumimoji="0" lang="es-MX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</a:endParaRPr>
            </a:p>
          </p:txBody>
        </p: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0EB6E5C5-A839-4292-8F8C-DDF493CD9A0E}"/>
                </a:ext>
              </a:extLst>
            </p:cNvPr>
            <p:cNvCxnSpPr>
              <a:cxnSpLocks/>
            </p:cNvCxnSpPr>
            <p:nvPr/>
          </p:nvCxnSpPr>
          <p:spPr>
            <a:xfrm>
              <a:off x="8465490" y="2786860"/>
              <a:ext cx="3563940" cy="0"/>
            </a:xfrm>
            <a:prstGeom prst="line">
              <a:avLst/>
            </a:prstGeom>
            <a:ln w="762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209032EB-884B-4DB5-86D3-3AA9DA2E3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5" b="94264" l="9717" r="89879">
                          <a14:foregroundMark x1="54656" y1="1705" x2="54656" y2="1705"/>
                          <a14:foregroundMark x1="56275" y1="7752" x2="56275" y2="7752"/>
                          <a14:foregroundMark x1="48178" y1="92093" x2="48178" y2="92093"/>
                          <a14:foregroundMark x1="34818" y1="94264" x2="34818" y2="94264"/>
                          <a14:foregroundMark x1="25506" y1="6977" x2="25506" y2="6977"/>
                          <a14:foregroundMark x1="18623" y1="5736" x2="18623" y2="573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45725" y="2857201"/>
              <a:ext cx="684207" cy="2803855"/>
            </a:xfrm>
            <a:prstGeom prst="rect">
              <a:avLst/>
            </a:prstGeom>
          </p:spPr>
        </p:pic>
        <p:pic>
          <p:nvPicPr>
            <p:cNvPr id="81" name="Imagen 80">
              <a:extLst>
                <a:ext uri="{FF2B5EF4-FFF2-40B4-BE49-F238E27FC236}">
                  <a16:creationId xmlns:a16="http://schemas.microsoft.com/office/drawing/2014/main" id="{1FF2C380-8990-4614-9DFD-8B3AE521B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95" b="94264" l="9717" r="89879">
                          <a14:foregroundMark x1="54656" y1="1705" x2="54656" y2="1705"/>
                          <a14:foregroundMark x1="56275" y1="7752" x2="56275" y2="7752"/>
                          <a14:foregroundMark x1="48178" y1="92093" x2="48178" y2="92093"/>
                          <a14:foregroundMark x1="34818" y1="94264" x2="34818" y2="94264"/>
                          <a14:foregroundMark x1="25506" y1="6977" x2="25506" y2="6977"/>
                          <a14:foregroundMark x1="18623" y1="5736" x2="18623" y2="573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45223" y="2857201"/>
              <a:ext cx="684207" cy="2803837"/>
            </a:xfrm>
            <a:prstGeom prst="rect">
              <a:avLst/>
            </a:prstGeom>
          </p:spPr>
        </p:pic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1A24C248-0ABA-46D5-B38D-5987EEA15375}"/>
                </a:ext>
              </a:extLst>
            </p:cNvPr>
            <p:cNvSpPr/>
            <p:nvPr/>
          </p:nvSpPr>
          <p:spPr>
            <a:xfrm>
              <a:off x="9196743" y="2885338"/>
              <a:ext cx="2088000" cy="4680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SASISOPA</a:t>
              </a:r>
            </a:p>
          </p:txBody>
        </p:sp>
        <p:sp>
          <p:nvSpPr>
            <p:cNvPr id="82" name="Rectángulo: esquinas redondeadas 81">
              <a:extLst>
                <a:ext uri="{FF2B5EF4-FFF2-40B4-BE49-F238E27FC236}">
                  <a16:creationId xmlns:a16="http://schemas.microsoft.com/office/drawing/2014/main" id="{46DD9A60-0C7C-46E1-B6EC-6F8996A4DBD8}"/>
                </a:ext>
              </a:extLst>
            </p:cNvPr>
            <p:cNvSpPr/>
            <p:nvPr/>
          </p:nvSpPr>
          <p:spPr>
            <a:xfrm rot="16200000">
              <a:off x="8718426" y="3943824"/>
              <a:ext cx="1512000" cy="504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Regulación técnica </a:t>
              </a:r>
              <a:r>
                <a:rPr lang="es-MX" sz="900" i="1" dirty="0"/>
                <a:t>(</a:t>
              </a:r>
              <a:r>
                <a:rPr lang="es-MX" sz="900" i="1" dirty="0" err="1"/>
                <a:t>NOM’s</a:t>
              </a:r>
              <a:r>
                <a:rPr lang="es-MX" sz="900" i="1" dirty="0"/>
                <a:t>)</a:t>
              </a:r>
              <a:endParaRPr lang="es-MX" sz="1200" i="1" dirty="0"/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9E1B2256-D7BB-4647-AF68-70A4CA596CF6}"/>
                </a:ext>
              </a:extLst>
            </p:cNvPr>
            <p:cNvSpPr/>
            <p:nvPr/>
          </p:nvSpPr>
          <p:spPr>
            <a:xfrm rot="16200000">
              <a:off x="9516977" y="3943825"/>
              <a:ext cx="1512000" cy="504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Responsabilidad financiera</a:t>
              </a:r>
            </a:p>
          </p:txBody>
        </p:sp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BCDABEE2-EE44-4A1A-B545-B9FAEF7BB3E6}"/>
                </a:ext>
              </a:extLst>
            </p:cNvPr>
            <p:cNvSpPr/>
            <p:nvPr/>
          </p:nvSpPr>
          <p:spPr>
            <a:xfrm rot="16200000">
              <a:off x="10315528" y="3943825"/>
              <a:ext cx="1512000" cy="504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/>
                <a:t>Política correctiva</a:t>
              </a:r>
            </a:p>
          </p:txBody>
        </p:sp>
        <p:sp>
          <p:nvSpPr>
            <p:cNvPr id="86" name="Rectángulo: esquinas redondeadas 85">
              <a:extLst>
                <a:ext uri="{FF2B5EF4-FFF2-40B4-BE49-F238E27FC236}">
                  <a16:creationId xmlns:a16="http://schemas.microsoft.com/office/drawing/2014/main" id="{B93ED271-2FBF-4302-99F8-668C3534D6D3}"/>
                </a:ext>
              </a:extLst>
            </p:cNvPr>
            <p:cNvSpPr/>
            <p:nvPr/>
          </p:nvSpPr>
          <p:spPr>
            <a:xfrm>
              <a:off x="9196743" y="5036302"/>
              <a:ext cx="2088000" cy="56848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/>
                <a:t>Inspección basada en riesgo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6FC3A465-322F-4D7C-974B-4CCE288D9A98}"/>
                </a:ext>
              </a:extLst>
            </p:cNvPr>
            <p:cNvSpPr/>
            <p:nvPr/>
          </p:nvSpPr>
          <p:spPr>
            <a:xfrm>
              <a:off x="8584743" y="5661038"/>
              <a:ext cx="3312000" cy="275503"/>
            </a:xfrm>
            <a:prstGeom prst="rect">
              <a:avLst/>
            </a:prstGeom>
            <a:solidFill>
              <a:srgbClr val="010101"/>
            </a:solidFill>
            <a:ln>
              <a:solidFill>
                <a:srgbClr val="01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/>
                <a:t>Tercerización</a:t>
              </a:r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742A934C-7E81-4C7A-836B-144B9DDC08DB}"/>
                </a:ext>
              </a:extLst>
            </p:cNvPr>
            <p:cNvSpPr/>
            <p:nvPr/>
          </p:nvSpPr>
          <p:spPr>
            <a:xfrm>
              <a:off x="8440743" y="5996320"/>
              <a:ext cx="3600000" cy="275503"/>
            </a:xfrm>
            <a:prstGeom prst="rect">
              <a:avLst/>
            </a:prstGeom>
            <a:solidFill>
              <a:srgbClr val="010101"/>
            </a:solidFill>
            <a:ln>
              <a:solidFill>
                <a:srgbClr val="01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dirty="0"/>
                <a:t>Administración por procesos</a:t>
              </a:r>
            </a:p>
          </p:txBody>
        </p:sp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92DDC08-8748-41F8-BEE6-C69FA33AD36C}"/>
              </a:ext>
            </a:extLst>
          </p:cNvPr>
          <p:cNvSpPr/>
          <p:nvPr/>
        </p:nvSpPr>
        <p:spPr>
          <a:xfrm>
            <a:off x="331304" y="4664766"/>
            <a:ext cx="7913995" cy="5300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4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9231B-AEB5-4CB0-A3D1-3E5348198D89}"/>
              </a:ext>
            </a:extLst>
          </p:cNvPr>
          <p:cNvSpPr txBox="1"/>
          <p:nvPr/>
        </p:nvSpPr>
        <p:spPr>
          <a:xfrm>
            <a:off x="2257091" y="207527"/>
            <a:ext cx="76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DACG: SASISOPA</a:t>
            </a:r>
            <a:r>
              <a:rPr kumimoji="0" lang="es-MX" sz="2400" b="1" i="0" u="none" strike="noStrike" kern="1200" cap="none" spc="0" normalizeH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Comercial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0D8992-6EF4-4984-8670-E38BA52111C3}"/>
              </a:ext>
            </a:extLst>
          </p:cNvPr>
          <p:cNvSpPr txBox="1"/>
          <p:nvPr/>
        </p:nvSpPr>
        <p:spPr>
          <a:xfrm>
            <a:off x="281353" y="632652"/>
            <a:ext cx="1164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Montserrat" panose="00000500000000000000" pitchFamily="2" charset="0"/>
              </a:rPr>
              <a:t>DACG que establecen los Lineamientos para la conformación, implementación y autorización de los Sistemas de Administración de Seguridad Industrial, Seguridad Operativa y Protección al Medio Ambiente, aplicables a las actividades de </a:t>
            </a:r>
            <a:r>
              <a:rPr lang="es-MX" sz="1600" b="1" dirty="0">
                <a:latin typeface="Montserrat" panose="00000500000000000000" pitchFamily="2" charset="0"/>
              </a:rPr>
              <a:t>Expendio al Público de Gas Natural</a:t>
            </a:r>
            <a:r>
              <a:rPr lang="es-MX" sz="1600" dirty="0">
                <a:latin typeface="Montserrat" panose="00000500000000000000" pitchFamily="2" charset="0"/>
              </a:rPr>
              <a:t>, </a:t>
            </a:r>
            <a:r>
              <a:rPr lang="es-MX" sz="1600" b="1" dirty="0">
                <a:latin typeface="Montserrat" panose="00000500000000000000" pitchFamily="2" charset="0"/>
              </a:rPr>
              <a:t>Distribución y Expendio al Público de Gas Licuado de Petróleo y de Petrolíferos.</a:t>
            </a:r>
            <a:r>
              <a:rPr lang="es-MX" sz="1600" dirty="0">
                <a:latin typeface="Montserrat" panose="00000500000000000000" pitchFamily="2" charset="0"/>
              </a:rPr>
              <a:t> </a:t>
            </a:r>
            <a:endParaRPr lang="es-MX" sz="1200" dirty="0">
              <a:solidFill>
                <a:srgbClr val="C0000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98C109C-5350-40C5-B254-377D6AAA7B41}"/>
              </a:ext>
            </a:extLst>
          </p:cNvPr>
          <p:cNvGrpSpPr/>
          <p:nvPr/>
        </p:nvGrpSpPr>
        <p:grpSpPr>
          <a:xfrm>
            <a:off x="196946" y="1808287"/>
            <a:ext cx="7413677" cy="3114953"/>
            <a:chOff x="196946" y="1914303"/>
            <a:chExt cx="7413677" cy="3114953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D66EBADA-E916-462F-85AA-6AAA573CA961}"/>
                </a:ext>
              </a:extLst>
            </p:cNvPr>
            <p:cNvSpPr txBox="1"/>
            <p:nvPr/>
          </p:nvSpPr>
          <p:spPr>
            <a:xfrm>
              <a:off x="196947" y="2351600"/>
              <a:ext cx="716045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1400" b="1" dirty="0">
                  <a:latin typeface="Montserrat" panose="00000500000000000000" pitchFamily="2" charset="0"/>
                </a:rPr>
                <a:t>Cap. I.-   </a:t>
              </a:r>
              <a:r>
                <a:rPr lang="es-MX" sz="1400" dirty="0">
                  <a:latin typeface="Montserrat" panose="00000500000000000000" pitchFamily="2" charset="0"/>
                </a:rPr>
                <a:t>Disposiciones Generales</a:t>
              </a:r>
            </a:p>
            <a:p>
              <a:pPr algn="just"/>
              <a:r>
                <a:rPr lang="es-MX" sz="1400" b="1" dirty="0">
                  <a:latin typeface="Montserrat" panose="00000500000000000000" pitchFamily="2" charset="0"/>
                </a:rPr>
                <a:t>Cap. II.-  </a:t>
              </a:r>
              <a:r>
                <a:rPr lang="es-MX" sz="1400" dirty="0">
                  <a:latin typeface="Montserrat" panose="00000500000000000000" pitchFamily="2" charset="0"/>
                </a:rPr>
                <a:t>Del </a:t>
              </a:r>
              <a:r>
                <a:rPr lang="es-MX" sz="1400" b="1" dirty="0">
                  <a:latin typeface="Montserrat" panose="00000500000000000000" pitchFamily="2" charset="0"/>
                </a:rPr>
                <a:t>Registro</a:t>
              </a:r>
              <a:r>
                <a:rPr lang="es-MX" sz="1400" dirty="0">
                  <a:latin typeface="Montserrat" panose="00000500000000000000" pitchFamily="2" charset="0"/>
                </a:rPr>
                <a:t> y </a:t>
              </a:r>
              <a:r>
                <a:rPr lang="es-MX" sz="1400" b="1" dirty="0">
                  <a:latin typeface="Montserrat" panose="00000500000000000000" pitchFamily="2" charset="0"/>
                </a:rPr>
                <a:t>Autorización</a:t>
              </a:r>
              <a:r>
                <a:rPr lang="es-MX" sz="1400" dirty="0">
                  <a:latin typeface="Montserrat" panose="00000500000000000000" pitchFamily="2" charset="0"/>
                </a:rPr>
                <a:t> del S.A. del Regulado.</a:t>
              </a:r>
            </a:p>
            <a:p>
              <a:pPr algn="just"/>
              <a:r>
                <a:rPr lang="es-MX" sz="1400" b="1" dirty="0">
                  <a:latin typeface="Montserrat" panose="00000500000000000000" pitchFamily="2" charset="0"/>
                </a:rPr>
                <a:t>Cap. III.-</a:t>
              </a:r>
              <a:r>
                <a:rPr lang="es-MX" sz="1400" dirty="0">
                  <a:latin typeface="Montserrat" panose="00000500000000000000" pitchFamily="2" charset="0"/>
                </a:rPr>
                <a:t> Seguimiento a la </a:t>
              </a:r>
              <a:r>
                <a:rPr lang="es-MX" sz="1400" b="1" dirty="0">
                  <a:latin typeface="Montserrat" panose="00000500000000000000" pitchFamily="2" charset="0"/>
                </a:rPr>
                <a:t>Implementación y Desempeño</a:t>
              </a:r>
              <a:r>
                <a:rPr lang="es-MX" sz="1400" dirty="0">
                  <a:latin typeface="Montserrat" panose="00000500000000000000" pitchFamily="2" charset="0"/>
                </a:rPr>
                <a:t> del S.A.</a:t>
              </a:r>
            </a:p>
            <a:p>
              <a:pPr algn="just"/>
              <a:endParaRPr lang="es-MX" sz="1400" b="1" i="1" dirty="0">
                <a:latin typeface="Montserrat" panose="00000500000000000000" pitchFamily="2" charset="0"/>
              </a:endParaRPr>
            </a:p>
            <a:p>
              <a:pPr algn="just"/>
              <a:r>
                <a:rPr lang="es-MX" sz="1400" b="1" i="1" dirty="0">
                  <a:latin typeface="Montserrat" panose="00000500000000000000" pitchFamily="2" charset="0"/>
                </a:rPr>
                <a:t>Transitorios.</a:t>
              </a:r>
            </a:p>
            <a:p>
              <a:pPr algn="just"/>
              <a:endParaRPr lang="es-MX" sz="1400" b="1" dirty="0">
                <a:latin typeface="Montserrat" panose="00000500000000000000" pitchFamily="2" charset="0"/>
              </a:endParaRPr>
            </a:p>
            <a:p>
              <a:pPr algn="just"/>
              <a:r>
                <a:rPr lang="es-MX" sz="1400" b="1" dirty="0">
                  <a:latin typeface="Montserrat" panose="00000500000000000000" pitchFamily="2" charset="0"/>
                </a:rPr>
                <a:t>Anexo I.-   </a:t>
              </a:r>
              <a:r>
                <a:rPr lang="es-MX" sz="1400" dirty="0">
                  <a:latin typeface="Montserrat" panose="00000500000000000000" pitchFamily="2" charset="0"/>
                </a:rPr>
                <a:t>Formato de </a:t>
              </a:r>
              <a:r>
                <a:rPr lang="es-MX" sz="1400" b="1" dirty="0">
                  <a:latin typeface="Montserrat" panose="00000500000000000000" pitchFamily="2" charset="0"/>
                </a:rPr>
                <a:t>solicitud de registro y/o autorización </a:t>
              </a:r>
              <a:r>
                <a:rPr lang="es-MX" sz="1400" dirty="0">
                  <a:latin typeface="Montserrat" panose="00000500000000000000" pitchFamily="2" charset="0"/>
                </a:rPr>
                <a:t>del S.A.</a:t>
              </a:r>
            </a:p>
            <a:p>
              <a:pPr algn="just"/>
              <a:r>
                <a:rPr lang="es-MX" sz="1400" b="1" dirty="0">
                  <a:latin typeface="Montserrat" panose="00000500000000000000" pitchFamily="2" charset="0"/>
                </a:rPr>
                <a:t>Anexo II.-</a:t>
              </a:r>
              <a:r>
                <a:rPr lang="es-MX" sz="1400" dirty="0">
                  <a:latin typeface="Montserrat" panose="00000500000000000000" pitchFamily="2" charset="0"/>
                </a:rPr>
                <a:t> </a:t>
              </a:r>
              <a:r>
                <a:rPr lang="es-MX" sz="1400" b="1" dirty="0">
                  <a:latin typeface="Montserrat" panose="00000500000000000000" pitchFamily="2" charset="0"/>
                </a:rPr>
                <a:t>Requisitos documentales </a:t>
              </a:r>
              <a:r>
                <a:rPr lang="es-MX" sz="1400" dirty="0">
                  <a:latin typeface="Montserrat" panose="00000500000000000000" pitchFamily="2" charset="0"/>
                </a:rPr>
                <a:t>para el registro y autorización.</a:t>
              </a:r>
            </a:p>
            <a:p>
              <a:pPr algn="just"/>
              <a:r>
                <a:rPr lang="es-MX" sz="1400" b="1" dirty="0">
                  <a:latin typeface="Montserrat" panose="00000500000000000000" pitchFamily="2" charset="0"/>
                </a:rPr>
                <a:t>Anexo III.- Requisitos de conformación </a:t>
              </a:r>
              <a:r>
                <a:rPr lang="es-MX" sz="1400" dirty="0">
                  <a:latin typeface="Montserrat" panose="00000500000000000000" pitchFamily="2" charset="0"/>
                </a:rPr>
                <a:t>del S.A. y </a:t>
              </a:r>
              <a:r>
                <a:rPr lang="es-MX" sz="1400" b="1" dirty="0">
                  <a:latin typeface="Montserrat" panose="00000500000000000000" pitchFamily="2" charset="0"/>
                </a:rPr>
                <a:t>documento puente.</a:t>
              </a:r>
            </a:p>
            <a:p>
              <a:pPr algn="just"/>
              <a:r>
                <a:rPr lang="es-MX" sz="1400" b="1" dirty="0">
                  <a:latin typeface="Montserrat" panose="00000500000000000000" pitchFamily="2" charset="0"/>
                </a:rPr>
                <a:t>Anexo IV.- Requisitos documentales </a:t>
              </a:r>
              <a:r>
                <a:rPr lang="es-MX" sz="1400" dirty="0">
                  <a:latin typeface="Montserrat" panose="00000500000000000000" pitchFamily="2" charset="0"/>
                </a:rPr>
                <a:t>para la </a:t>
              </a:r>
              <a:r>
                <a:rPr lang="es-MX" sz="1400" b="1" dirty="0">
                  <a:latin typeface="Montserrat" panose="00000500000000000000" pitchFamily="2" charset="0"/>
                </a:rPr>
                <a:t>Autorización del SA.</a:t>
              </a:r>
            </a:p>
            <a:p>
              <a:pPr algn="just"/>
              <a:r>
                <a:rPr lang="es-MX" sz="1400" b="1" dirty="0">
                  <a:latin typeface="Montserrat" panose="00000500000000000000" pitchFamily="2" charset="0"/>
                </a:rPr>
                <a:t>Anexo V.- Informe anual </a:t>
              </a:r>
              <a:r>
                <a:rPr lang="es-MX" sz="1400" dirty="0">
                  <a:latin typeface="Montserrat" panose="00000500000000000000" pitchFamily="2" charset="0"/>
                </a:rPr>
                <a:t>para el </a:t>
              </a:r>
              <a:r>
                <a:rPr lang="es-MX" sz="1400" b="1" dirty="0">
                  <a:latin typeface="Montserrat" panose="00000500000000000000" pitchFamily="2" charset="0"/>
                </a:rPr>
                <a:t>seguimiento del desempeño </a:t>
              </a:r>
              <a:r>
                <a:rPr lang="es-MX" sz="1400" dirty="0">
                  <a:latin typeface="Montserrat" panose="00000500000000000000" pitchFamily="2" charset="0"/>
                </a:rPr>
                <a:t>del S.A. </a:t>
              </a:r>
              <a:r>
                <a:rPr lang="es-MX" sz="1400" b="1" dirty="0">
                  <a:latin typeface="Montserrat" panose="00000500000000000000" pitchFamily="2" charset="0"/>
                </a:rPr>
                <a:t>(Informes)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E81C9710-1F9F-483B-BC92-E39293BA5DD1}"/>
                </a:ext>
              </a:extLst>
            </p:cNvPr>
            <p:cNvSpPr txBox="1"/>
            <p:nvPr/>
          </p:nvSpPr>
          <p:spPr>
            <a:xfrm>
              <a:off x="196946" y="1914303"/>
              <a:ext cx="7413677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Estructura de la DACG</a:t>
              </a:r>
              <a:endParaRPr lang="es-MX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0D928E3C-9A7E-4801-AC2A-3557A7A34344}"/>
              </a:ext>
            </a:extLst>
          </p:cNvPr>
          <p:cNvGrpSpPr/>
          <p:nvPr/>
        </p:nvGrpSpPr>
        <p:grpSpPr>
          <a:xfrm>
            <a:off x="7696349" y="1808287"/>
            <a:ext cx="4463088" cy="4063337"/>
            <a:chOff x="7610623" y="1914303"/>
            <a:chExt cx="4463088" cy="4063337"/>
          </a:xfrm>
        </p:grpSpPr>
        <p:graphicFrame>
          <p:nvGraphicFramePr>
            <p:cNvPr id="35" name="Diagrama 34">
              <a:extLst>
                <a:ext uri="{FF2B5EF4-FFF2-40B4-BE49-F238E27FC236}">
                  <a16:creationId xmlns:a16="http://schemas.microsoft.com/office/drawing/2014/main" id="{ECEFE1ED-EF3B-47A7-BF56-601F02CF246D}"/>
                </a:ext>
              </a:extLst>
            </p:cNvPr>
            <p:cNvGraphicFramePr/>
            <p:nvPr/>
          </p:nvGraphicFramePr>
          <p:xfrm>
            <a:off x="7765367" y="2196123"/>
            <a:ext cx="4308344" cy="37815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002B78F4-31ED-487E-B9C9-4C32215E8660}"/>
                </a:ext>
              </a:extLst>
            </p:cNvPr>
            <p:cNvSpPr txBox="1"/>
            <p:nvPr/>
          </p:nvSpPr>
          <p:spPr>
            <a:xfrm>
              <a:off x="7610623" y="1914303"/>
              <a:ext cx="4454776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18 Elementos</a:t>
              </a:r>
              <a:endParaRPr lang="es-MX" sz="12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F87CDBC-3807-4436-9DD5-6A736617D359}"/>
              </a:ext>
            </a:extLst>
          </p:cNvPr>
          <p:cNvSpPr txBox="1"/>
          <p:nvPr/>
        </p:nvSpPr>
        <p:spPr>
          <a:xfrm>
            <a:off x="62959" y="5868721"/>
            <a:ext cx="12010751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/>
              <a:t>Art.34:  </a:t>
            </a:r>
            <a:r>
              <a:rPr lang="es-MX" sz="1400" dirty="0"/>
              <a:t>…</a:t>
            </a:r>
            <a:r>
              <a:rPr lang="es-MX" sz="1400" i="1" dirty="0"/>
              <a:t>quedará obligado (el Regulado) a </a:t>
            </a:r>
            <a:r>
              <a:rPr lang="es-MX" sz="1400" b="1" i="1" u="sng" dirty="0"/>
              <a:t>la implementación del mismo</a:t>
            </a:r>
            <a:r>
              <a:rPr lang="es-MX" sz="1400" i="1" dirty="0"/>
              <a:t>, de conformidad con el </a:t>
            </a:r>
            <a:r>
              <a:rPr lang="es-MX" sz="1400" b="1" i="1" u="sng" dirty="0"/>
              <a:t>Programa de Implementación</a:t>
            </a:r>
            <a:r>
              <a:rPr lang="es-MX" sz="1400" i="1" dirty="0"/>
              <a:t>…</a:t>
            </a:r>
          </a:p>
          <a:p>
            <a:pPr algn="just"/>
            <a:endParaRPr lang="es-MX" sz="1400" i="1" dirty="0"/>
          </a:p>
          <a:p>
            <a:pPr algn="just"/>
            <a:r>
              <a:rPr lang="es-MX" sz="1400" b="1" i="1" dirty="0"/>
              <a:t>Art. 41: </a:t>
            </a:r>
            <a:r>
              <a:rPr lang="es-MX" sz="1400" i="1" dirty="0"/>
              <a:t>La Agencia </a:t>
            </a:r>
            <a:r>
              <a:rPr lang="es-MX" sz="1400" b="1" i="1" u="sng" dirty="0"/>
              <a:t>podrá supervisar y vigilar en cualquier momento </a:t>
            </a:r>
            <a:r>
              <a:rPr lang="es-MX" sz="1400" i="1" dirty="0"/>
              <a:t>el cumplimiento de las obligaciones del Regulado….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71D84FD-6B6A-48C8-87D4-FD76D163F497}"/>
              </a:ext>
            </a:extLst>
          </p:cNvPr>
          <p:cNvSpPr/>
          <p:nvPr/>
        </p:nvSpPr>
        <p:spPr>
          <a:xfrm>
            <a:off x="7827674" y="3631444"/>
            <a:ext cx="1080000" cy="684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443A899-23B9-44ED-A864-7098F20FFB43}"/>
              </a:ext>
            </a:extLst>
          </p:cNvPr>
          <p:cNvSpPr/>
          <p:nvPr/>
        </p:nvSpPr>
        <p:spPr>
          <a:xfrm>
            <a:off x="7834302" y="4340434"/>
            <a:ext cx="1080000" cy="684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4542157-8B61-4D46-9CDE-8BC0BB4DBAB4}"/>
              </a:ext>
            </a:extLst>
          </p:cNvPr>
          <p:cNvSpPr/>
          <p:nvPr/>
        </p:nvSpPr>
        <p:spPr>
          <a:xfrm>
            <a:off x="8934231" y="3624820"/>
            <a:ext cx="1080000" cy="684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F84A8F2-6529-4D34-8AD5-1098B54F6243}"/>
              </a:ext>
            </a:extLst>
          </p:cNvPr>
          <p:cNvSpPr/>
          <p:nvPr/>
        </p:nvSpPr>
        <p:spPr>
          <a:xfrm>
            <a:off x="8914355" y="2929087"/>
            <a:ext cx="1080000" cy="684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89B9E1AD-A553-4213-BEEC-9EED1B82E938}"/>
              </a:ext>
            </a:extLst>
          </p:cNvPr>
          <p:cNvSpPr/>
          <p:nvPr/>
        </p:nvSpPr>
        <p:spPr>
          <a:xfrm>
            <a:off x="8940859" y="2239971"/>
            <a:ext cx="1080000" cy="684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A15EF8C-096E-4501-9782-E01AED2B73A7}"/>
              </a:ext>
            </a:extLst>
          </p:cNvPr>
          <p:cNvSpPr/>
          <p:nvPr/>
        </p:nvSpPr>
        <p:spPr>
          <a:xfrm>
            <a:off x="10020907" y="2233347"/>
            <a:ext cx="1080000" cy="684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E8FA9629-28C1-46F2-A3A1-2AE8B77AA8B0}"/>
              </a:ext>
            </a:extLst>
          </p:cNvPr>
          <p:cNvSpPr/>
          <p:nvPr/>
        </p:nvSpPr>
        <p:spPr>
          <a:xfrm>
            <a:off x="10027535" y="3631450"/>
            <a:ext cx="1080000" cy="684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65F5B2A-254E-4A12-9724-CC34041D333E}"/>
              </a:ext>
            </a:extLst>
          </p:cNvPr>
          <p:cNvSpPr/>
          <p:nvPr/>
        </p:nvSpPr>
        <p:spPr>
          <a:xfrm>
            <a:off x="11134093" y="4340438"/>
            <a:ext cx="1080000" cy="684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9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6C8C88-0D7E-41CD-9356-189CA71CB8A8}"/>
              </a:ext>
            </a:extLst>
          </p:cNvPr>
          <p:cNvSpPr txBox="1"/>
          <p:nvPr/>
        </p:nvSpPr>
        <p:spPr>
          <a:xfrm>
            <a:off x="2835966" y="2182462"/>
            <a:ext cx="6440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Supervisión del SASISOPA Comercial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b="1" dirty="0">
              <a:solidFill>
                <a:srgbClr val="393939"/>
              </a:solidFill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393939"/>
                </a:solidFill>
                <a:latin typeface="Montserrat"/>
              </a:rPr>
              <a:t>y la cultura de seguridad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83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9231B-AEB5-4CB0-A3D1-3E5348198D89}"/>
              </a:ext>
            </a:extLst>
          </p:cNvPr>
          <p:cNvSpPr txBox="1"/>
          <p:nvPr/>
        </p:nvSpPr>
        <p:spPr>
          <a:xfrm>
            <a:off x="544286" y="213770"/>
            <a:ext cx="11479006" cy="97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Riesgo del Proceso de Comercial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i="1" dirty="0">
                <a:solidFill>
                  <a:srgbClr val="393939"/>
                </a:solidFill>
                <a:latin typeface="Montserrat" panose="00000500000000000000" pitchFamily="2" charset="0"/>
              </a:rPr>
              <a:t>(II. Identificación de peligros y aspectos ambientales, análisis de riesgo…)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i="1" dirty="0">
                <a:solidFill>
                  <a:srgbClr val="FFC000"/>
                </a:solidFill>
                <a:latin typeface="Montserrat" panose="00000500000000000000" pitchFamily="2" charset="0"/>
              </a:rPr>
              <a:t>Preventivo</a:t>
            </a:r>
            <a:r>
              <a:rPr lang="es-MX" sz="2000" b="1" i="1" dirty="0">
                <a:solidFill>
                  <a:srgbClr val="393939"/>
                </a:solidFill>
                <a:latin typeface="Montserrat" panose="00000500000000000000" pitchFamily="2" charset="0"/>
              </a:rPr>
              <a:t> </a:t>
            </a:r>
            <a:endParaRPr kumimoji="0" lang="es-MX" sz="2000" b="1" i="1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9013D0E-5714-4236-B988-1781E0E409E9}"/>
              </a:ext>
            </a:extLst>
          </p:cNvPr>
          <p:cNvGrpSpPr/>
          <p:nvPr/>
        </p:nvGrpSpPr>
        <p:grpSpPr>
          <a:xfrm>
            <a:off x="0" y="1151339"/>
            <a:ext cx="12099230" cy="2398460"/>
            <a:chOff x="0" y="1071827"/>
            <a:chExt cx="12099230" cy="2398460"/>
          </a:xfrm>
        </p:grpSpPr>
        <p:sp>
          <p:nvSpPr>
            <p:cNvPr id="14" name="Flecha: pentágono 13">
              <a:extLst>
                <a:ext uri="{FF2B5EF4-FFF2-40B4-BE49-F238E27FC236}">
                  <a16:creationId xmlns:a16="http://schemas.microsoft.com/office/drawing/2014/main" id="{074A3A6C-351B-4B42-BD4F-4A9FCAEE863E}"/>
                </a:ext>
              </a:extLst>
            </p:cNvPr>
            <p:cNvSpPr/>
            <p:nvPr/>
          </p:nvSpPr>
          <p:spPr>
            <a:xfrm>
              <a:off x="1219197" y="1071827"/>
              <a:ext cx="10853529" cy="367029"/>
            </a:xfrm>
            <a:prstGeom prst="homePlate">
              <a:avLst>
                <a:gd name="adj" fmla="val 86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Custodia</a:t>
              </a:r>
            </a:p>
          </p:txBody>
        </p:sp>
        <p:graphicFrame>
          <p:nvGraphicFramePr>
            <p:cNvPr id="15" name="Diagrama 14">
              <a:extLst>
                <a:ext uri="{FF2B5EF4-FFF2-40B4-BE49-F238E27FC236}">
                  <a16:creationId xmlns:a16="http://schemas.microsoft.com/office/drawing/2014/main" id="{74EBBCC6-3634-4327-BB7C-C25905DD30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98199136"/>
                </p:ext>
              </p:extLst>
            </p:nvPr>
          </p:nvGraphicFramePr>
          <p:xfrm>
            <a:off x="1219197" y="1496243"/>
            <a:ext cx="10880033" cy="66280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14" name="Grupo 113">
              <a:extLst>
                <a:ext uri="{FF2B5EF4-FFF2-40B4-BE49-F238E27FC236}">
                  <a16:creationId xmlns:a16="http://schemas.microsoft.com/office/drawing/2014/main" id="{EEF6D819-974F-4AF6-83CA-C8278D6A7E42}"/>
                </a:ext>
              </a:extLst>
            </p:cNvPr>
            <p:cNvGrpSpPr/>
            <p:nvPr/>
          </p:nvGrpSpPr>
          <p:grpSpPr>
            <a:xfrm>
              <a:off x="0" y="2281151"/>
              <a:ext cx="12040599" cy="1189136"/>
              <a:chOff x="6628" y="2890749"/>
              <a:chExt cx="12033971" cy="1189136"/>
            </a:xfrm>
          </p:grpSpPr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0E2BEF79-763A-45CE-9E29-71A8014DBD52}"/>
                  </a:ext>
                </a:extLst>
              </p:cNvPr>
              <p:cNvSpPr txBox="1"/>
              <p:nvPr/>
            </p:nvSpPr>
            <p:spPr>
              <a:xfrm>
                <a:off x="6628" y="3255394"/>
                <a:ext cx="13024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beranaSans-Light"/>
                    <a:ea typeface="+mn-ea"/>
                    <a:cs typeface="+mn-cs"/>
                  </a:rPr>
                  <a:t>Consecuencia</a:t>
                </a:r>
              </a:p>
            </p:txBody>
          </p:sp>
          <p:sp>
            <p:nvSpPr>
              <p:cNvPr id="116" name="CuadroTexto 115">
                <a:extLst>
                  <a:ext uri="{FF2B5EF4-FFF2-40B4-BE49-F238E27FC236}">
                    <a16:creationId xmlns:a16="http://schemas.microsoft.com/office/drawing/2014/main" id="{7E9573B9-6653-42D1-88BA-EEA80D9B7497}"/>
                  </a:ext>
                </a:extLst>
              </p:cNvPr>
              <p:cNvSpPr txBox="1"/>
              <p:nvPr/>
            </p:nvSpPr>
            <p:spPr>
              <a:xfrm>
                <a:off x="1288348" y="3222048"/>
                <a:ext cx="10542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600" b="1" kern="0" dirty="0">
                    <a:solidFill>
                      <a:srgbClr val="010101"/>
                    </a:solidFill>
                  </a:rPr>
                  <a:t>            </a:t>
                </a:r>
                <a:r>
                  <a:rPr kumimoji="0" lang="es-MX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Bajo                              </a:t>
                </a:r>
                <a:r>
                  <a:rPr lang="es-MX" sz="1600" b="1" kern="0" dirty="0">
                    <a:solidFill>
                      <a:srgbClr val="010101"/>
                    </a:solidFill>
                  </a:rPr>
                  <a:t>          Alto                                     Medio</a:t>
                </a:r>
                <a:r>
                  <a:rPr kumimoji="0" lang="es-MX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010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                    Alto       </a:t>
                </a:r>
              </a:p>
            </p:txBody>
          </p:sp>
          <p:sp>
            <p:nvSpPr>
              <p:cNvPr id="117" name="CuadroTexto 116">
                <a:extLst>
                  <a:ext uri="{FF2B5EF4-FFF2-40B4-BE49-F238E27FC236}">
                    <a16:creationId xmlns:a16="http://schemas.microsoft.com/office/drawing/2014/main" id="{71E9E4B1-C3FC-42D5-8D47-24E8B0F3E727}"/>
                  </a:ext>
                </a:extLst>
              </p:cNvPr>
              <p:cNvSpPr txBox="1"/>
              <p:nvPr/>
            </p:nvSpPr>
            <p:spPr>
              <a:xfrm>
                <a:off x="6628" y="2923664"/>
                <a:ext cx="12362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beranaSans-Light"/>
                    <a:ea typeface="+mn-ea"/>
                    <a:cs typeface="+mn-cs"/>
                  </a:rPr>
                  <a:t>Probabilidad</a:t>
                </a:r>
              </a:p>
            </p:txBody>
          </p:sp>
          <p:sp>
            <p:nvSpPr>
              <p:cNvPr id="118" name="CuadroTexto 117">
                <a:extLst>
                  <a:ext uri="{FF2B5EF4-FFF2-40B4-BE49-F238E27FC236}">
                    <a16:creationId xmlns:a16="http://schemas.microsoft.com/office/drawing/2014/main" id="{3E07B300-4D43-493F-ACE1-80A596D1A89C}"/>
                  </a:ext>
                </a:extLst>
              </p:cNvPr>
              <p:cNvSpPr txBox="1"/>
              <p:nvPr/>
            </p:nvSpPr>
            <p:spPr>
              <a:xfrm>
                <a:off x="1480504" y="2890749"/>
                <a:ext cx="10542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kern="0" dirty="0">
                    <a:solidFill>
                      <a:srgbClr val="666666"/>
                    </a:solidFill>
                    <a:latin typeface="SoberanaSans-Light"/>
                  </a:rPr>
                  <a:t>            </a:t>
                </a:r>
                <a:r>
                  <a: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SoberanaSans-Light"/>
                    <a:ea typeface="+mn-ea"/>
                    <a:cs typeface="+mn-cs"/>
                  </a:rPr>
                  <a:t>    Bajo                                           Me</a:t>
                </a:r>
                <a:r>
                  <a:rPr lang="es-MX" kern="0" dirty="0">
                    <a:solidFill>
                      <a:srgbClr val="666666"/>
                    </a:solidFill>
                    <a:latin typeface="SoberanaSans-Light"/>
                  </a:rPr>
                  <a:t>dio</a:t>
                </a:r>
                <a:r>
                  <a: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SoberanaSans-Light"/>
                    <a:ea typeface="+mn-ea"/>
                    <a:cs typeface="+mn-cs"/>
                  </a:rPr>
                  <a:t>                                        Bajo</a:t>
                </a:r>
                <a:r>
                  <a:rPr lang="es-MX" kern="0" dirty="0">
                    <a:solidFill>
                      <a:srgbClr val="666666"/>
                    </a:solidFill>
                    <a:latin typeface="SoberanaSans-Light"/>
                  </a:rPr>
                  <a:t>                                              Alto</a:t>
                </a:r>
                <a:r>
                  <a:rPr kumimoji="0" lang="es-MX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SoberanaSans-Light"/>
                    <a:ea typeface="+mn-ea"/>
                    <a:cs typeface="+mn-cs"/>
                  </a:rPr>
                  <a:t>       </a:t>
                </a:r>
              </a:p>
            </p:txBody>
          </p:sp>
          <p:cxnSp>
            <p:nvCxnSpPr>
              <p:cNvPr id="119" name="Conector recto 118">
                <a:extLst>
                  <a:ext uri="{FF2B5EF4-FFF2-40B4-BE49-F238E27FC236}">
                    <a16:creationId xmlns:a16="http://schemas.microsoft.com/office/drawing/2014/main" id="{564E44CD-4633-4C3F-969A-238900AE71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7546" y="3233204"/>
                <a:ext cx="1089305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333333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120" name="Rectángulo 119">
                <a:extLst>
                  <a:ext uri="{FF2B5EF4-FFF2-40B4-BE49-F238E27FC236}">
                    <a16:creationId xmlns:a16="http://schemas.microsoft.com/office/drawing/2014/main" id="{5671475D-133F-4E79-A278-867433E9CBD2}"/>
                  </a:ext>
                </a:extLst>
              </p:cNvPr>
              <p:cNvSpPr/>
              <p:nvPr/>
            </p:nvSpPr>
            <p:spPr>
              <a:xfrm>
                <a:off x="1383690" y="3697358"/>
                <a:ext cx="10542797" cy="27870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 cap="flat" cmpd="sng" algn="ctr">
                <a:solidFill>
                  <a:srgbClr val="006837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SoberanaSans-Light"/>
                    <a:ea typeface="+mn-ea"/>
                    <a:cs typeface="+mn-cs"/>
                  </a:rPr>
                  <a:t>                Cambio de uso de suelo y Manifestación de Impacto Ambiental (ERA / IP)</a:t>
                </a:r>
              </a:p>
            </p:txBody>
          </p:sp>
          <p:sp>
            <p:nvSpPr>
              <p:cNvPr id="121" name="CuadroTexto 120">
                <a:extLst>
                  <a:ext uri="{FF2B5EF4-FFF2-40B4-BE49-F238E27FC236}">
                    <a16:creationId xmlns:a16="http://schemas.microsoft.com/office/drawing/2014/main" id="{298B4688-0E0A-4220-AFF9-EEDBBE16063A}"/>
                  </a:ext>
                </a:extLst>
              </p:cNvPr>
              <p:cNvSpPr txBox="1"/>
              <p:nvPr/>
            </p:nvSpPr>
            <p:spPr>
              <a:xfrm>
                <a:off x="6628" y="3618220"/>
                <a:ext cx="13041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beranaSans-Light"/>
                    <a:ea typeface="+mn-ea"/>
                    <a:cs typeface="+mn-cs"/>
                  </a:rPr>
                  <a:t>Componente: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beranaSans-Light"/>
                    <a:ea typeface="+mn-ea"/>
                    <a:cs typeface="+mn-cs"/>
                  </a:rPr>
                  <a:t>Ambiental</a:t>
                </a:r>
              </a:p>
            </p:txBody>
          </p:sp>
        </p:grp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3C81E3D-79D0-4C8C-BFEE-5A142BAEBD47}"/>
              </a:ext>
            </a:extLst>
          </p:cNvPr>
          <p:cNvGrpSpPr/>
          <p:nvPr/>
        </p:nvGrpSpPr>
        <p:grpSpPr>
          <a:xfrm>
            <a:off x="-20256" y="3635818"/>
            <a:ext cx="12206365" cy="3279677"/>
            <a:chOff x="-20256" y="3635818"/>
            <a:chExt cx="12206365" cy="327967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89F51F17-1575-4F6C-99E1-6396CAE2D93E}"/>
                </a:ext>
              </a:extLst>
            </p:cNvPr>
            <p:cNvGrpSpPr/>
            <p:nvPr/>
          </p:nvGrpSpPr>
          <p:grpSpPr>
            <a:xfrm>
              <a:off x="-20256" y="4055163"/>
              <a:ext cx="12206365" cy="2860332"/>
              <a:chOff x="-20256" y="4161179"/>
              <a:chExt cx="12206365" cy="2860332"/>
            </a:xfrm>
          </p:grpSpPr>
          <p:sp>
            <p:nvSpPr>
              <p:cNvPr id="18" name="Marcador de contenido 3">
                <a:extLst>
                  <a:ext uri="{FF2B5EF4-FFF2-40B4-BE49-F238E27FC236}">
                    <a16:creationId xmlns:a16="http://schemas.microsoft.com/office/drawing/2014/main" id="{AD21F360-BC60-4295-AECC-C651F90D1E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304" y="4305744"/>
                <a:ext cx="4948352" cy="204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s-MX" sz="1600" dirty="0">
                    <a:solidFill>
                      <a:srgbClr val="393939"/>
                    </a:solidFill>
                    <a:latin typeface="Montserrat"/>
                  </a:rPr>
                  <a:t>En el período del 15 de febrero al</a:t>
                </a:r>
                <a:r>
                  <a: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93939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 18 de agosto del 2020 </a:t>
                </a: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93939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se han reportado </a:t>
                </a:r>
                <a:r>
                  <a:rPr lang="es-MX" sz="1600" b="1" dirty="0">
                    <a:solidFill>
                      <a:srgbClr val="393939"/>
                    </a:solidFill>
                    <a:latin typeface="Montserrat"/>
                  </a:rPr>
                  <a:t>520</a:t>
                </a: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93939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 incidentes:</a:t>
                </a:r>
              </a:p>
              <a:p>
                <a:pPr marL="228600" marR="0" lvl="0" indent="-22860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s-MX" sz="1400" b="1" dirty="0">
                    <a:solidFill>
                      <a:srgbClr val="393939"/>
                    </a:solidFill>
                    <a:latin typeface="Montserrat"/>
                  </a:rPr>
                  <a:t>80</a:t>
                </a:r>
                <a:r>
                  <a:rPr kumimoji="0" lang="es-MX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93939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 del área Comercial (15%)</a:t>
                </a:r>
                <a:endPara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  <a:p>
                <a:pPr marL="228600" marR="0" lvl="0" indent="-22860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s-MX" sz="1400" b="1" dirty="0">
                    <a:solidFill>
                      <a:srgbClr val="393939"/>
                    </a:solidFill>
                    <a:latin typeface="Montserrat"/>
                  </a:rPr>
                  <a:t>440</a:t>
                </a:r>
                <a:r>
                  <a:rPr kumimoji="0" lang="es-MX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93939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 del área Industrial (85%)</a:t>
                </a:r>
              </a:p>
              <a:p>
                <a:pPr marL="228600" marR="0" lvl="0" indent="-22860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es-MX" sz="1400" dirty="0">
                  <a:solidFill>
                    <a:srgbClr val="393939"/>
                  </a:solidFill>
                  <a:latin typeface="Montserrat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s-MX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93939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De los accidentes del área comercial, la mayoría de estos tiene lugar durante la Distribución: </a:t>
                </a:r>
              </a:p>
              <a:p>
                <a:pPr algn="just">
                  <a:spcBef>
                    <a:spcPts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s-MX" sz="1400" b="1" dirty="0">
                    <a:solidFill>
                      <a:srgbClr val="393939"/>
                    </a:solidFill>
                    <a:latin typeface="Montserrat"/>
                  </a:rPr>
                  <a:t>57</a:t>
                </a:r>
                <a:r>
                  <a:rPr kumimoji="0" lang="es-MX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93939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  Distribución (71%)</a:t>
                </a:r>
              </a:p>
              <a:p>
                <a:pPr algn="just">
                  <a:spcBef>
                    <a:spcPts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s-MX" sz="1400" b="1" dirty="0">
                    <a:solidFill>
                      <a:srgbClr val="393939"/>
                    </a:solidFill>
                    <a:latin typeface="Montserrat"/>
                  </a:rPr>
                  <a:t>23</a:t>
                </a:r>
                <a:r>
                  <a:rPr lang="es-MX" sz="1400" dirty="0">
                    <a:solidFill>
                      <a:srgbClr val="393939"/>
                    </a:solidFill>
                    <a:latin typeface="Montserrat"/>
                  </a:rPr>
                  <a:t> Expendio al público (29%)</a:t>
                </a:r>
                <a:r>
                  <a:rPr kumimoji="0" lang="es-MX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93939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 </a:t>
                </a:r>
                <a:endParaRPr kumimoji="0" lang="es-MX" sz="1600" i="0" u="none" strike="noStrike" kern="1200" cap="none" spc="0" normalizeH="0" baseline="0" noProof="0" dirty="0">
                  <a:ln>
                    <a:noFill/>
                  </a:ln>
                  <a:solidFill>
                    <a:srgbClr val="393939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1BA35D0B-3FB3-49B9-BC56-D8B46AC7E05C}"/>
                  </a:ext>
                </a:extLst>
              </p:cNvPr>
              <p:cNvSpPr/>
              <p:nvPr/>
            </p:nvSpPr>
            <p:spPr>
              <a:xfrm>
                <a:off x="264304" y="4771935"/>
                <a:ext cx="2982479" cy="33855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grpSp>
            <p:nvGrpSpPr>
              <p:cNvPr id="75" name="Grupo 74">
                <a:extLst>
                  <a:ext uri="{FF2B5EF4-FFF2-40B4-BE49-F238E27FC236}">
                    <a16:creationId xmlns:a16="http://schemas.microsoft.com/office/drawing/2014/main" id="{C7244F32-DCD5-4BAD-8281-8C97A6CE24BB}"/>
                  </a:ext>
                </a:extLst>
              </p:cNvPr>
              <p:cNvGrpSpPr/>
              <p:nvPr/>
            </p:nvGrpSpPr>
            <p:grpSpPr>
              <a:xfrm>
                <a:off x="5221353" y="4161179"/>
                <a:ext cx="6964756" cy="2599737"/>
                <a:chOff x="5035825" y="4240691"/>
                <a:chExt cx="6964756" cy="2599737"/>
              </a:xfrm>
            </p:grpSpPr>
            <p:graphicFrame>
              <p:nvGraphicFramePr>
                <p:cNvPr id="22" name="Gráfico 21">
                  <a:extLst>
                    <a:ext uri="{FF2B5EF4-FFF2-40B4-BE49-F238E27FC236}">
                      <a16:creationId xmlns:a16="http://schemas.microsoft.com/office/drawing/2014/main" id="{9A95CC95-D884-471A-805C-F7751FA064A5}"/>
                    </a:ext>
                  </a:extLst>
                </p:cNvPr>
                <p:cNvGraphicFramePr/>
                <p:nvPr/>
              </p:nvGraphicFramePr>
              <p:xfrm>
                <a:off x="5035825" y="4240691"/>
                <a:ext cx="6964756" cy="259973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3FB2172C-81BE-4DB4-B159-65F55C37A8D0}"/>
                    </a:ext>
                  </a:extLst>
                </p:cNvPr>
                <p:cNvSpPr txBox="1"/>
                <p:nvPr/>
              </p:nvSpPr>
              <p:spPr>
                <a:xfrm>
                  <a:off x="6827338" y="4674966"/>
                  <a:ext cx="7212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/>
                    <a:t>29</a:t>
                  </a:r>
                </a:p>
              </p:txBody>
            </p:sp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A1A38349-C198-4477-8D5A-B55838F8E392}"/>
                    </a:ext>
                  </a:extLst>
                </p:cNvPr>
                <p:cNvSpPr txBox="1"/>
                <p:nvPr/>
              </p:nvSpPr>
              <p:spPr>
                <a:xfrm>
                  <a:off x="9492926" y="5202005"/>
                  <a:ext cx="7212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/>
                    <a:t>16</a:t>
                  </a:r>
                </a:p>
              </p:txBody>
            </p:sp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24D445CB-8A32-48CA-934C-1D8C16C5E21E}"/>
                    </a:ext>
                  </a:extLst>
                </p:cNvPr>
                <p:cNvSpPr txBox="1"/>
                <p:nvPr/>
              </p:nvSpPr>
              <p:spPr>
                <a:xfrm>
                  <a:off x="8153246" y="4809328"/>
                  <a:ext cx="7212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/>
                    <a:t>26</a:t>
                  </a:r>
                </a:p>
              </p:txBody>
            </p:sp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8F6D43E5-E6C6-425E-AAC8-C4E79FFA18B9}"/>
                    </a:ext>
                  </a:extLst>
                </p:cNvPr>
                <p:cNvSpPr txBox="1"/>
                <p:nvPr/>
              </p:nvSpPr>
              <p:spPr>
                <a:xfrm>
                  <a:off x="5504229" y="5777992"/>
                  <a:ext cx="7212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/>
                    <a:t>2</a:t>
                  </a:r>
                </a:p>
              </p:txBody>
            </p:sp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36EAA349-62DB-4145-95F7-F94B416D5423}"/>
                    </a:ext>
                  </a:extLst>
                </p:cNvPr>
                <p:cNvSpPr txBox="1"/>
                <p:nvPr/>
              </p:nvSpPr>
              <p:spPr>
                <a:xfrm>
                  <a:off x="10813020" y="5582211"/>
                  <a:ext cx="7212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/>
                    <a:t>7</a:t>
                  </a:r>
                </a:p>
              </p:txBody>
            </p:sp>
            <p:grpSp>
              <p:nvGrpSpPr>
                <p:cNvPr id="69" name="Grupo 68">
                  <a:extLst>
                    <a:ext uri="{FF2B5EF4-FFF2-40B4-BE49-F238E27FC236}">
                      <a16:creationId xmlns:a16="http://schemas.microsoft.com/office/drawing/2014/main" id="{90FC6CBF-3FFF-4A3A-A60C-CF318C9AC2FA}"/>
                    </a:ext>
                  </a:extLst>
                </p:cNvPr>
                <p:cNvGrpSpPr/>
                <p:nvPr/>
              </p:nvGrpSpPr>
              <p:grpSpPr>
                <a:xfrm>
                  <a:off x="5290684" y="6430465"/>
                  <a:ext cx="4030181" cy="338554"/>
                  <a:chOff x="1789043" y="544413"/>
                  <a:chExt cx="4030181" cy="639674"/>
                </a:xfrm>
              </p:grpSpPr>
              <p:sp>
                <p:nvSpPr>
                  <p:cNvPr id="70" name="Rectángulo 69">
                    <a:extLst>
                      <a:ext uri="{FF2B5EF4-FFF2-40B4-BE49-F238E27FC236}">
                        <a16:creationId xmlns:a16="http://schemas.microsoft.com/office/drawing/2014/main" id="{F42CE05E-1422-41D4-AD21-FF449E55B628}"/>
                      </a:ext>
                    </a:extLst>
                  </p:cNvPr>
                  <p:cNvSpPr/>
                  <p:nvPr/>
                </p:nvSpPr>
                <p:spPr>
                  <a:xfrm>
                    <a:off x="1789043" y="675255"/>
                    <a:ext cx="4030181" cy="408116"/>
                  </a:xfrm>
                  <a:prstGeom prst="rect">
                    <a:avLst/>
                  </a:prstGeom>
                  <a:solidFill>
                    <a:srgbClr val="8CC63F">
                      <a:lumMod val="20000"/>
                      <a:lumOff val="80000"/>
                    </a:srgbClr>
                  </a:solidFill>
                  <a:ln w="25400" cap="flat" cmpd="sng" algn="ctr">
                    <a:solidFill>
                      <a:srgbClr val="009245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MX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  <a:latin typeface="SoberanaSans-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CuadroTexto 70">
                    <a:extLst>
                      <a:ext uri="{FF2B5EF4-FFF2-40B4-BE49-F238E27FC236}">
                        <a16:creationId xmlns:a16="http://schemas.microsoft.com/office/drawing/2014/main" id="{DFD2BD99-B118-4C22-8072-2089149964D6}"/>
                      </a:ext>
                    </a:extLst>
                  </p:cNvPr>
                  <p:cNvSpPr txBox="1"/>
                  <p:nvPr/>
                </p:nvSpPr>
                <p:spPr>
                  <a:xfrm>
                    <a:off x="3115077" y="544413"/>
                    <a:ext cx="1378113" cy="639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s-MX" sz="1600" kern="0" dirty="0">
                        <a:solidFill>
                          <a:srgbClr val="666666"/>
                        </a:solidFill>
                        <a:latin typeface="SoberanaSans-Light"/>
                      </a:rPr>
                      <a:t>Distribución</a:t>
                    </a:r>
                    <a:endParaRPr kumimoji="0" lang="es-MX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  <a:latin typeface="SoberanaSans-Ligh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2" name="Grupo 71">
                  <a:extLst>
                    <a:ext uri="{FF2B5EF4-FFF2-40B4-BE49-F238E27FC236}">
                      <a16:creationId xmlns:a16="http://schemas.microsoft.com/office/drawing/2014/main" id="{C2004A39-A994-4412-9113-F298E78C02C8}"/>
                    </a:ext>
                  </a:extLst>
                </p:cNvPr>
                <p:cNvGrpSpPr/>
                <p:nvPr/>
              </p:nvGrpSpPr>
              <p:grpSpPr>
                <a:xfrm>
                  <a:off x="9324415" y="6417214"/>
                  <a:ext cx="2576037" cy="338554"/>
                  <a:chOff x="6983896" y="525811"/>
                  <a:chExt cx="5032012" cy="639674"/>
                </a:xfrm>
              </p:grpSpPr>
              <p:sp>
                <p:nvSpPr>
                  <p:cNvPr id="73" name="Rectángulo 72">
                    <a:extLst>
                      <a:ext uri="{FF2B5EF4-FFF2-40B4-BE49-F238E27FC236}">
                        <a16:creationId xmlns:a16="http://schemas.microsoft.com/office/drawing/2014/main" id="{9C73EFFE-62DB-4FB9-950A-3AE42310040C}"/>
                      </a:ext>
                    </a:extLst>
                  </p:cNvPr>
                  <p:cNvSpPr/>
                  <p:nvPr/>
                </p:nvSpPr>
                <p:spPr>
                  <a:xfrm>
                    <a:off x="6983896" y="681692"/>
                    <a:ext cx="5032012" cy="408116"/>
                  </a:xfrm>
                  <a:prstGeom prst="rect">
                    <a:avLst/>
                  </a:prstGeom>
                  <a:solidFill>
                    <a:srgbClr val="333333">
                      <a:lumMod val="20000"/>
                      <a:lumOff val="80000"/>
                    </a:srgbClr>
                  </a:solidFill>
                  <a:ln w="25400" cap="flat" cmpd="sng" algn="ctr">
                    <a:solidFill>
                      <a:srgbClr val="00336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MX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66666"/>
                      </a:solidFill>
                      <a:effectLst/>
                      <a:uLnTx/>
                      <a:uFillTx/>
                      <a:latin typeface="SoberanaSans-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CuadroTexto 73">
                    <a:extLst>
                      <a:ext uri="{FF2B5EF4-FFF2-40B4-BE49-F238E27FC236}">
                        <a16:creationId xmlns:a16="http://schemas.microsoft.com/office/drawing/2014/main" id="{133AEA8F-69BE-403F-9030-59E52056485B}"/>
                      </a:ext>
                    </a:extLst>
                  </p:cNvPr>
                  <p:cNvSpPr txBox="1"/>
                  <p:nvPr/>
                </p:nvSpPr>
                <p:spPr>
                  <a:xfrm>
                    <a:off x="7785689" y="525811"/>
                    <a:ext cx="3997237" cy="6396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MX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uLnTx/>
                        <a:uFillTx/>
                        <a:latin typeface="SoberanaSans-Light"/>
                        <a:ea typeface="+mn-ea"/>
                        <a:cs typeface="+mn-cs"/>
                      </a:rPr>
                      <a:t>Expendio al público</a:t>
                    </a:r>
                  </a:p>
                </p:txBody>
              </p:sp>
            </p:grpSp>
          </p:grp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466FEFAD-430C-405D-A44D-EF5D666079A8}"/>
                  </a:ext>
                </a:extLst>
              </p:cNvPr>
              <p:cNvSpPr/>
              <p:nvPr/>
            </p:nvSpPr>
            <p:spPr>
              <a:xfrm>
                <a:off x="284184" y="5838736"/>
                <a:ext cx="2982479" cy="2520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1" name="CuadroTexto 110">
                <a:extLst>
                  <a:ext uri="{FF2B5EF4-FFF2-40B4-BE49-F238E27FC236}">
                    <a16:creationId xmlns:a16="http://schemas.microsoft.com/office/drawing/2014/main" id="{12956A84-11CD-410F-9B80-584E15DB15B6}"/>
                  </a:ext>
                </a:extLst>
              </p:cNvPr>
              <p:cNvSpPr txBox="1"/>
              <p:nvPr/>
            </p:nvSpPr>
            <p:spPr>
              <a:xfrm>
                <a:off x="-20256" y="6744512"/>
                <a:ext cx="96987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Arial" panose="020B0604020202020204" pitchFamily="34" charset="0"/>
                  </a:rPr>
                  <a:t>*Entrega en el dispensador</a:t>
                </a:r>
                <a:endParaRPr kumimoji="0" lang="es-MX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E1D9A60C-F667-425B-A333-1475A4345F08}"/>
                </a:ext>
              </a:extLst>
            </p:cNvPr>
            <p:cNvSpPr/>
            <p:nvPr/>
          </p:nvSpPr>
          <p:spPr>
            <a:xfrm>
              <a:off x="1282426" y="3635818"/>
              <a:ext cx="10016945" cy="570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s-MX" b="1" i="1" dirty="0">
                  <a:solidFill>
                    <a:srgbClr val="393939"/>
                  </a:solidFill>
                  <a:latin typeface="Montserrat" panose="00000500000000000000" pitchFamily="2" charset="0"/>
                </a:rPr>
                <a:t>(XVI. Investigación de incidentes y accidentes)</a:t>
              </a:r>
            </a:p>
            <a:p>
              <a:pPr lvl="0" algn="ctr">
                <a:lnSpc>
                  <a:spcPts val="1500"/>
                </a:lnSpc>
                <a:defRPr/>
              </a:pPr>
              <a:r>
                <a:rPr lang="es-MX" sz="1600" b="1" i="1" dirty="0">
                  <a:solidFill>
                    <a:srgbClr val="C00000"/>
                  </a:solidFill>
                  <a:latin typeface="Montserrat" panose="00000500000000000000" pitchFamily="2" charset="0"/>
                </a:rPr>
                <a:t>Reactivo</a:t>
              </a:r>
              <a:r>
                <a:rPr lang="es-MX" b="1" i="1" dirty="0">
                  <a:solidFill>
                    <a:srgbClr val="393939"/>
                  </a:solidFill>
                  <a:latin typeface="Montserrat" panose="000005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15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373E9F-86EE-4C30-9D82-47EEECDB5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0"/>
          <a:stretch/>
        </p:blipFill>
        <p:spPr>
          <a:xfrm>
            <a:off x="62960" y="702365"/>
            <a:ext cx="4292865" cy="514979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6A5DE55B-5106-49BF-8333-F1500CC2B7C6}"/>
              </a:ext>
            </a:extLst>
          </p:cNvPr>
          <p:cNvGrpSpPr/>
          <p:nvPr/>
        </p:nvGrpSpPr>
        <p:grpSpPr>
          <a:xfrm>
            <a:off x="4315419" y="928912"/>
            <a:ext cx="7813622" cy="4583059"/>
            <a:chOff x="4315419" y="1074684"/>
            <a:chExt cx="7813622" cy="4583059"/>
          </a:xfrm>
        </p:grpSpPr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id="{FA6227A6-9FDF-40ED-845E-85C26866158B}"/>
                </a:ext>
              </a:extLst>
            </p:cNvPr>
            <p:cNvSpPr/>
            <p:nvPr/>
          </p:nvSpPr>
          <p:spPr>
            <a:xfrm>
              <a:off x="4501662" y="2058906"/>
              <a:ext cx="7560000" cy="2498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Acciones de Supervisión de SASISOPA </a:t>
              </a:r>
              <a:r>
                <a:rPr lang="es-MX" sz="1400" dirty="0"/>
                <a:t>(UGI/USIVI)</a:t>
              </a:r>
              <a:endParaRPr lang="es-MX" dirty="0"/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B422197D-32EE-4D12-988D-911336386299}"/>
                </a:ext>
              </a:extLst>
            </p:cNvPr>
            <p:cNvSpPr/>
            <p:nvPr/>
          </p:nvSpPr>
          <p:spPr>
            <a:xfrm>
              <a:off x="4501663" y="2391366"/>
              <a:ext cx="7560000" cy="24980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Acciones de Inspecciones </a:t>
              </a:r>
              <a:r>
                <a:rPr lang="es-MX" sz="1400" dirty="0"/>
                <a:t>(USIVI)</a:t>
              </a:r>
              <a:endParaRPr lang="es-MX" dirty="0"/>
            </a:p>
          </p:txBody>
        </p:sp>
        <p:sp>
          <p:nvSpPr>
            <p:cNvPr id="82" name="CuadroTexto 81">
              <a:extLst>
                <a:ext uri="{FF2B5EF4-FFF2-40B4-BE49-F238E27FC236}">
                  <a16:creationId xmlns:a16="http://schemas.microsoft.com/office/drawing/2014/main" id="{A9106615-F634-49BE-BD40-D129D785E624}"/>
                </a:ext>
              </a:extLst>
            </p:cNvPr>
            <p:cNvSpPr txBox="1"/>
            <p:nvPr/>
          </p:nvSpPr>
          <p:spPr>
            <a:xfrm>
              <a:off x="4496492" y="1074684"/>
              <a:ext cx="756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Las acciones de supervisión/inspección tienen como finalidad </a:t>
              </a:r>
              <a:r>
                <a:rPr lang="es-MX" sz="16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detectar las brechas que pudieran existir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en el cumplimiento de la regulación para administrar el riesgo (</a:t>
              </a:r>
              <a:r>
                <a:rPr lang="es-MX" sz="16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Ser vs el Deber Ser)</a:t>
              </a:r>
              <a:r>
                <a:rPr lang="es-MX" sz="1600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.</a:t>
              </a:r>
              <a:endParaRPr lang="es-MX" sz="1600" b="1" dirty="0">
                <a:solidFill>
                  <a:prstClr val="black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BC43D10B-E5E7-42C2-A2C4-BA1B60C8278B}"/>
                </a:ext>
              </a:extLst>
            </p:cNvPr>
            <p:cNvSpPr txBox="1"/>
            <p:nvPr/>
          </p:nvSpPr>
          <p:spPr>
            <a:xfrm>
              <a:off x="4516183" y="2742825"/>
              <a:ext cx="18139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4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1. Criterios de actuación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CuadroTexto 84">
              <a:extLst>
                <a:ext uri="{FF2B5EF4-FFF2-40B4-BE49-F238E27FC236}">
                  <a16:creationId xmlns:a16="http://schemas.microsoft.com/office/drawing/2014/main" id="{647BAF3D-AD42-4FF4-87DF-17ED2C4D4A57}"/>
                </a:ext>
              </a:extLst>
            </p:cNvPr>
            <p:cNvSpPr txBox="1"/>
            <p:nvPr/>
          </p:nvSpPr>
          <p:spPr>
            <a:xfrm>
              <a:off x="6523416" y="2742825"/>
              <a:ext cx="2002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4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2. Jerarquización de los Regulados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CuadroTexto 85">
              <a:extLst>
                <a:ext uri="{FF2B5EF4-FFF2-40B4-BE49-F238E27FC236}">
                  <a16:creationId xmlns:a16="http://schemas.microsoft.com/office/drawing/2014/main" id="{E0622C71-0F17-4930-945F-92A56BF19F3F}"/>
                </a:ext>
              </a:extLst>
            </p:cNvPr>
            <p:cNvSpPr txBox="1"/>
            <p:nvPr/>
          </p:nvSpPr>
          <p:spPr>
            <a:xfrm>
              <a:off x="8613128" y="2742825"/>
              <a:ext cx="15475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4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3. Inspección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8" name="Grupo 87">
              <a:extLst>
                <a:ext uri="{FF2B5EF4-FFF2-40B4-BE49-F238E27FC236}">
                  <a16:creationId xmlns:a16="http://schemas.microsoft.com/office/drawing/2014/main" id="{D7AEC601-2E95-47D4-B94F-5AE6B31AA354}"/>
                </a:ext>
              </a:extLst>
            </p:cNvPr>
            <p:cNvGrpSpPr/>
            <p:nvPr/>
          </p:nvGrpSpPr>
          <p:grpSpPr>
            <a:xfrm>
              <a:off x="4315419" y="3494865"/>
              <a:ext cx="2325536" cy="1488080"/>
              <a:chOff x="7339562" y="4116415"/>
              <a:chExt cx="2537537" cy="1488079"/>
            </a:xfrm>
          </p:grpSpPr>
          <p:pic>
            <p:nvPicPr>
              <p:cNvPr id="89" name="Picture 4" descr="Resultado de imagen para semáforo">
                <a:extLst>
                  <a:ext uri="{FF2B5EF4-FFF2-40B4-BE49-F238E27FC236}">
                    <a16:creationId xmlns:a16="http://schemas.microsoft.com/office/drawing/2014/main" id="{A778908E-12F2-4C58-A1F5-DE38395EF0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9562" y="4116415"/>
                <a:ext cx="744040" cy="1488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CuadroTexto 89">
                <a:extLst>
                  <a:ext uri="{FF2B5EF4-FFF2-40B4-BE49-F238E27FC236}">
                    <a16:creationId xmlns:a16="http://schemas.microsoft.com/office/drawing/2014/main" id="{EFE0E471-31B4-4EAD-B64C-70589329636C}"/>
                  </a:ext>
                </a:extLst>
              </p:cNvPr>
              <p:cNvSpPr txBox="1"/>
              <p:nvPr/>
            </p:nvSpPr>
            <p:spPr>
              <a:xfrm>
                <a:off x="7951148" y="4116415"/>
                <a:ext cx="19259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</a:rPr>
                  <a:t>Visita de Inspección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</a:rPr>
                  <a:t>(Riesgo no aceptable).</a:t>
                </a:r>
              </a:p>
            </p:txBody>
          </p:sp>
          <p:sp>
            <p:nvSpPr>
              <p:cNvPr id="91" name="CuadroTexto 90">
                <a:extLst>
                  <a:ext uri="{FF2B5EF4-FFF2-40B4-BE49-F238E27FC236}">
                    <a16:creationId xmlns:a16="http://schemas.microsoft.com/office/drawing/2014/main" id="{EEBAA426-A4A3-4D77-B69C-1D99D15C5E52}"/>
                  </a:ext>
                </a:extLst>
              </p:cNvPr>
              <p:cNvSpPr txBox="1"/>
              <p:nvPr/>
            </p:nvSpPr>
            <p:spPr>
              <a:xfrm>
                <a:off x="7951149" y="4676556"/>
                <a:ext cx="19259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</a:rPr>
                  <a:t>Acto de Supervisión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</a:rPr>
                  <a:t>(Riesgo tolerable)</a:t>
                </a:r>
              </a:p>
            </p:txBody>
          </p:sp>
          <p:sp>
            <p:nvSpPr>
              <p:cNvPr id="93" name="CuadroTexto 92">
                <a:extLst>
                  <a:ext uri="{FF2B5EF4-FFF2-40B4-BE49-F238E27FC236}">
                    <a16:creationId xmlns:a16="http://schemas.microsoft.com/office/drawing/2014/main" id="{19BB7D8D-4F44-4FCE-A449-26B92670966B}"/>
                  </a:ext>
                </a:extLst>
              </p:cNvPr>
              <p:cNvSpPr txBox="1"/>
              <p:nvPr/>
            </p:nvSpPr>
            <p:spPr>
              <a:xfrm>
                <a:off x="7951148" y="5155768"/>
                <a:ext cx="1793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</a:rPr>
                  <a:t>Monitoreo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" panose="00000500000000000000" pitchFamily="2" charset="0"/>
                    <a:ea typeface="+mn-ea"/>
                    <a:cs typeface="+mn-cs"/>
                  </a:rPr>
                  <a:t>(Riesgo aceptable)</a:t>
                </a:r>
              </a:p>
            </p:txBody>
          </p:sp>
        </p:grp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EC2C41F0-75F4-40DC-A832-9AB42A1F5F29}"/>
                </a:ext>
              </a:extLst>
            </p:cNvPr>
            <p:cNvSpPr/>
            <p:nvPr/>
          </p:nvSpPr>
          <p:spPr>
            <a:xfrm>
              <a:off x="4496492" y="5407934"/>
              <a:ext cx="7560000" cy="249809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Supervisión a ICR y Recomendaciones </a:t>
              </a:r>
              <a:r>
                <a:rPr lang="es-MX" sz="1400" dirty="0"/>
                <a:t>(USIVI)</a:t>
              </a:r>
              <a:endParaRPr lang="es-MX" dirty="0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D27978A-36A3-4AF0-A435-86F7167D1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1613" y="3480290"/>
              <a:ext cx="2133974" cy="151723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3A1249E-17F7-4998-A1CE-8A7EDFA9D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9903" y="3566442"/>
              <a:ext cx="1887603" cy="1344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64D6B0F7-1789-44F6-8F41-61AB2EF6C250}"/>
                </a:ext>
              </a:extLst>
            </p:cNvPr>
            <p:cNvSpPr txBox="1"/>
            <p:nvPr/>
          </p:nvSpPr>
          <p:spPr>
            <a:xfrm>
              <a:off x="10005391" y="2742825"/>
              <a:ext cx="2123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s-MX" sz="14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4. </a:t>
              </a:r>
              <a:r>
                <a:rPr lang="es-MX" sz="1400" b="1" dirty="0" err="1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Circunstanciación</a:t>
              </a:r>
              <a:r>
                <a:rPr lang="es-MX" sz="1400" b="1" dirty="0">
                  <a:solidFill>
                    <a:prstClr val="black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de Hechos</a:t>
              </a:r>
              <a:endParaRPr kumimoji="0" lang="es-MX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030" name="Picture 6" descr="Clausuran gaseras en Edomex | POSTA">
              <a:extLst>
                <a:ext uri="{FF2B5EF4-FFF2-40B4-BE49-F238E27FC236}">
                  <a16:creationId xmlns:a16="http://schemas.microsoft.com/office/drawing/2014/main" id="{9AE7BBBF-C977-4433-9EE6-68442DB1D1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10"/>
            <a:stretch/>
          </p:blipFill>
          <p:spPr bwMode="auto">
            <a:xfrm>
              <a:off x="8698292" y="3557659"/>
              <a:ext cx="1307100" cy="1362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CuadroTexto 97">
            <a:extLst>
              <a:ext uri="{FF2B5EF4-FFF2-40B4-BE49-F238E27FC236}">
                <a16:creationId xmlns:a16="http://schemas.microsoft.com/office/drawing/2014/main" id="{C232BE37-3658-44E6-82D7-46D4376CC994}"/>
              </a:ext>
            </a:extLst>
          </p:cNvPr>
          <p:cNvSpPr txBox="1"/>
          <p:nvPr/>
        </p:nvSpPr>
        <p:spPr>
          <a:xfrm>
            <a:off x="62960" y="5868721"/>
            <a:ext cx="11993532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/>
              <a:t>Cultura de la Seguridad:  </a:t>
            </a:r>
            <a:r>
              <a:rPr lang="es-MX" sz="1400" i="1" dirty="0"/>
              <a:t>conjunto de los valores, actitudes, competencias y patrones de comportamiento, grupales e individuales, que determinan el compromiso, el estilo y la competencia en la administración de los riesgos del proceso de una organización.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BAC8714-CA3B-4A33-90CD-C661FD643266}"/>
              </a:ext>
            </a:extLst>
          </p:cNvPr>
          <p:cNvSpPr txBox="1"/>
          <p:nvPr/>
        </p:nvSpPr>
        <p:spPr>
          <a:xfrm>
            <a:off x="825117" y="213217"/>
            <a:ext cx="1046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Los Actos de Autoridad y la administración del Riesgo</a:t>
            </a:r>
          </a:p>
        </p:txBody>
      </p:sp>
    </p:spTree>
    <p:extLst>
      <p:ext uri="{BB962C8B-B14F-4D97-AF65-F5344CB8AC3E}">
        <p14:creationId xmlns:p14="http://schemas.microsoft.com/office/powerpoint/2010/main" val="23767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9231B-AEB5-4CB0-A3D1-3E5348198D89}"/>
              </a:ext>
            </a:extLst>
          </p:cNvPr>
          <p:cNvSpPr txBox="1"/>
          <p:nvPr/>
        </p:nvSpPr>
        <p:spPr>
          <a:xfrm>
            <a:off x="1346766" y="121564"/>
            <a:ext cx="891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393939"/>
                </a:solidFill>
                <a:latin typeface="Montserrat" panose="00000500000000000000" pitchFamily="2" charset="0"/>
              </a:rPr>
              <a:t>Criterios y Jerarquización de los Regulados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rgbClr val="393939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0D854E9-624C-4BFF-A0E5-47161EFCDDA6}"/>
              </a:ext>
            </a:extLst>
          </p:cNvPr>
          <p:cNvGrpSpPr/>
          <p:nvPr/>
        </p:nvGrpSpPr>
        <p:grpSpPr>
          <a:xfrm>
            <a:off x="439217" y="633470"/>
            <a:ext cx="5526157" cy="5798826"/>
            <a:chOff x="439217" y="553958"/>
            <a:chExt cx="5526157" cy="5798826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B522F1E-0D89-4D9E-8BA8-4F2A046ECB2A}"/>
                </a:ext>
              </a:extLst>
            </p:cNvPr>
            <p:cNvSpPr txBox="1"/>
            <p:nvPr/>
          </p:nvSpPr>
          <p:spPr>
            <a:xfrm>
              <a:off x="520988" y="4321459"/>
              <a:ext cx="528536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s-MX" u="sng" dirty="0"/>
                <a:t>Criticidad del Proceso </a:t>
              </a:r>
              <a:r>
                <a:rPr lang="es-MX" sz="1400" i="1" u="sng" dirty="0"/>
                <a:t>(Volumen manejado).</a:t>
              </a:r>
              <a:endParaRPr lang="es-MX" i="1" dirty="0"/>
            </a:p>
            <a:p>
              <a:pPr marL="342900" indent="-342900">
                <a:buFont typeface="+mj-lt"/>
                <a:buAutoNum type="arabicPeriod"/>
              </a:pPr>
              <a:r>
                <a:rPr lang="es-MX" dirty="0"/>
                <a:t>Comportamiento de </a:t>
              </a:r>
              <a:r>
                <a:rPr lang="es-MX" dirty="0" err="1"/>
                <a:t>incidentabilidad</a:t>
              </a:r>
              <a:r>
                <a:rPr lang="es-MX" dirty="0"/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MX" dirty="0"/>
                <a:t>Ubicación.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MX" dirty="0"/>
                <a:t>Denuncias y quejas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MX" dirty="0"/>
                <a:t>Incumplimientos técnicos.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MX" dirty="0"/>
                <a:t>Incumplimientos administrativos.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s-MX" dirty="0"/>
                <a:t>Requerimiento de otras autoridades.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2975C8DF-B0F5-433B-BEA5-45BC76FF78A8}"/>
                </a:ext>
              </a:extLst>
            </p:cNvPr>
            <p:cNvSpPr txBox="1"/>
            <p:nvPr/>
          </p:nvSpPr>
          <p:spPr>
            <a:xfrm>
              <a:off x="439217" y="3495260"/>
              <a:ext cx="5237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/>
                <a:t>Parámetros para la evaluación del</a:t>
              </a:r>
            </a:p>
            <a:p>
              <a:r>
                <a:rPr lang="es-MX" b="1" dirty="0"/>
                <a:t>Universo de Regulados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230B2727-9BE4-4925-8DAB-4148C7EC4B56}"/>
                </a:ext>
              </a:extLst>
            </p:cNvPr>
            <p:cNvGrpSpPr/>
            <p:nvPr/>
          </p:nvGrpSpPr>
          <p:grpSpPr>
            <a:xfrm>
              <a:off x="1049913" y="967409"/>
              <a:ext cx="4052174" cy="2461591"/>
              <a:chOff x="798121" y="864695"/>
              <a:chExt cx="3812900" cy="2526588"/>
            </a:xfrm>
          </p:grpSpPr>
          <p:sp>
            <p:nvSpPr>
              <p:cNvPr id="33" name="Pentágono 33">
                <a:extLst>
                  <a:ext uri="{FF2B5EF4-FFF2-40B4-BE49-F238E27FC236}">
                    <a16:creationId xmlns:a16="http://schemas.microsoft.com/office/drawing/2014/main" id="{0ECA2BF0-DB30-4460-939A-FD27E6C781DC}"/>
                  </a:ext>
                </a:extLst>
              </p:cNvPr>
              <p:cNvSpPr/>
              <p:nvPr/>
            </p:nvSpPr>
            <p:spPr>
              <a:xfrm>
                <a:off x="810638" y="864695"/>
                <a:ext cx="3787866" cy="2526588"/>
              </a:xfrm>
              <a:prstGeom prst="homePlate">
                <a:avLst>
                  <a:gd name="adj" fmla="val 15123"/>
                </a:avLst>
              </a:prstGeom>
              <a:solidFill>
                <a:schemeClr val="bg1">
                  <a:lumMod val="95000"/>
                </a:schemeClr>
              </a:solidFill>
              <a:ln w="12700" cmpd="sng"/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 defTabSz="257175"/>
                <a:r>
                  <a:rPr lang="es-MX" sz="1600" dirty="0">
                    <a:ln w="3175">
                      <a:solidFill>
                        <a:schemeClr val="tx1"/>
                      </a:solidFill>
                    </a:ln>
                    <a:solidFill>
                      <a:schemeClr val="tx2"/>
                    </a:solidFill>
                  </a:rPr>
                  <a:t>Distribución y expendio</a:t>
                </a:r>
              </a:p>
              <a:p>
                <a:pPr algn="ctr" defTabSz="257175"/>
                <a:r>
                  <a:rPr lang="es-MX" sz="1600" dirty="0">
                    <a:ln w="3175">
                      <a:solidFill>
                        <a:schemeClr val="tx1"/>
                      </a:solidFill>
                    </a:ln>
                    <a:solidFill>
                      <a:schemeClr val="tx2"/>
                    </a:solidFill>
                  </a:rPr>
                  <a:t>al público</a:t>
                </a:r>
              </a:p>
            </p:txBody>
          </p:sp>
          <p:pic>
            <p:nvPicPr>
              <p:cNvPr id="34" name="Picture 10" descr="https://cdn2.iconfinder.com/data/icons/windows-8-metro-style/512/gas_station.png">
                <a:extLst>
                  <a:ext uri="{FF2B5EF4-FFF2-40B4-BE49-F238E27FC236}">
                    <a16:creationId xmlns:a16="http://schemas.microsoft.com/office/drawing/2014/main" id="{3E17B1F5-D78B-4B9B-98C7-370DC78E33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727" y="1539442"/>
                <a:ext cx="778523" cy="559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CuadroTexto 11">
                <a:extLst>
                  <a:ext uri="{FF2B5EF4-FFF2-40B4-BE49-F238E27FC236}">
                    <a16:creationId xmlns:a16="http://schemas.microsoft.com/office/drawing/2014/main" id="{AE5B4DFB-04FE-4B33-A8CB-193E908B4781}"/>
                  </a:ext>
                </a:extLst>
              </p:cNvPr>
              <p:cNvSpPr txBox="1"/>
              <p:nvPr/>
            </p:nvSpPr>
            <p:spPr>
              <a:xfrm>
                <a:off x="1823208" y="1524323"/>
                <a:ext cx="27878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>
                    <a:solidFill>
                      <a:schemeClr val="tx2"/>
                    </a:solidFill>
                  </a:rPr>
                  <a:t>+12,000</a:t>
                </a:r>
                <a:r>
                  <a:rPr lang="es-MX" sz="1600" dirty="0">
                    <a:solidFill>
                      <a:schemeClr val="tx2"/>
                    </a:solidFill>
                  </a:rPr>
                  <a:t> Estaciones de servicio</a:t>
                </a:r>
              </a:p>
            </p:txBody>
          </p:sp>
          <p:pic>
            <p:nvPicPr>
              <p:cNvPr id="36" name="Picture 16" descr="https://upload.wikimedia.org/wikipedia/commons/thumb/9/95/LPG_logo_China.svg/2000px-LPG_logo_China.svg.png">
                <a:extLst>
                  <a:ext uri="{FF2B5EF4-FFF2-40B4-BE49-F238E27FC236}">
                    <a16:creationId xmlns:a16="http://schemas.microsoft.com/office/drawing/2014/main" id="{8C6AB3F4-2210-41E9-ACAC-A747BAE666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121" y="2447969"/>
                <a:ext cx="1080528" cy="559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CuadroTexto 17">
                <a:extLst>
                  <a:ext uri="{FF2B5EF4-FFF2-40B4-BE49-F238E27FC236}">
                    <a16:creationId xmlns:a16="http://schemas.microsoft.com/office/drawing/2014/main" id="{1B3DE2C2-1DF7-4C7E-B53D-04426BA9952C}"/>
                  </a:ext>
                </a:extLst>
              </p:cNvPr>
              <p:cNvSpPr txBox="1"/>
              <p:nvPr/>
            </p:nvSpPr>
            <p:spPr>
              <a:xfrm>
                <a:off x="1753389" y="2312103"/>
                <a:ext cx="26517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b="1" dirty="0">
                    <a:solidFill>
                      <a:schemeClr val="tx2"/>
                    </a:solidFill>
                  </a:rPr>
                  <a:t>+3,300</a:t>
                </a:r>
                <a:endParaRPr lang="es-MX" sz="1600" dirty="0">
                  <a:solidFill>
                    <a:schemeClr val="tx2"/>
                  </a:solidFill>
                </a:endParaRPr>
              </a:p>
              <a:p>
                <a:r>
                  <a:rPr lang="es-MX" sz="1600" dirty="0">
                    <a:solidFill>
                      <a:schemeClr val="tx2"/>
                    </a:solidFill>
                  </a:rPr>
                  <a:t>Centros de distribución y carburación de Gas LP</a:t>
                </a:r>
              </a:p>
            </p:txBody>
          </p:sp>
        </p:grp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51B372D-89A6-4FBB-9191-016FC253CF4F}"/>
                </a:ext>
              </a:extLst>
            </p:cNvPr>
            <p:cNvSpPr txBox="1"/>
            <p:nvPr/>
          </p:nvSpPr>
          <p:spPr>
            <a:xfrm>
              <a:off x="439218" y="553958"/>
              <a:ext cx="5526156" cy="36000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bg1"/>
                  </a:solidFill>
                </a:rPr>
                <a:t>Universo de Regulados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C70C8E3F-4DA5-45E5-992D-BC1F77CB2C67}"/>
              </a:ext>
            </a:extLst>
          </p:cNvPr>
          <p:cNvGrpSpPr/>
          <p:nvPr/>
        </p:nvGrpSpPr>
        <p:grpSpPr>
          <a:xfrm>
            <a:off x="5965373" y="633470"/>
            <a:ext cx="5768399" cy="5948168"/>
            <a:chOff x="5965373" y="553958"/>
            <a:chExt cx="5768399" cy="5948168"/>
          </a:xfrm>
        </p:grpSpPr>
        <p:pic>
          <p:nvPicPr>
            <p:cNvPr id="38" name="Picture 4" descr="Resultado de imagen para semáforo">
              <a:extLst>
                <a:ext uri="{FF2B5EF4-FFF2-40B4-BE49-F238E27FC236}">
                  <a16:creationId xmlns:a16="http://schemas.microsoft.com/office/drawing/2014/main" id="{1F39DC8D-3835-42D8-B382-58377B421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250" y="4252387"/>
              <a:ext cx="1124365" cy="2249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4C2A4E9A-4B3D-41F9-9479-D451B6F1252F}"/>
                </a:ext>
              </a:extLst>
            </p:cNvPr>
            <p:cNvSpPr txBox="1"/>
            <p:nvPr/>
          </p:nvSpPr>
          <p:spPr>
            <a:xfrm>
              <a:off x="8130862" y="4265640"/>
              <a:ext cx="2897746" cy="656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Visita de Inspección (Riesgo no aceptable).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2076305A-11C9-4903-9633-1CECE66DD34F}"/>
                </a:ext>
              </a:extLst>
            </p:cNvPr>
            <p:cNvSpPr txBox="1"/>
            <p:nvPr/>
          </p:nvSpPr>
          <p:spPr>
            <a:xfrm>
              <a:off x="8130860" y="5067432"/>
              <a:ext cx="35502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Acto de supervisión </a:t>
              </a:r>
            </a:p>
            <a:p>
              <a:r>
                <a:rPr lang="es-MX" dirty="0"/>
                <a:t>(Riesgo tolerable)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3074057C-4662-4A92-8197-A667336B519D}"/>
                </a:ext>
              </a:extLst>
            </p:cNvPr>
            <p:cNvSpPr txBox="1"/>
            <p:nvPr/>
          </p:nvSpPr>
          <p:spPr>
            <a:xfrm>
              <a:off x="8130859" y="5830612"/>
              <a:ext cx="3550277" cy="656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Monitoreo</a:t>
              </a:r>
            </a:p>
            <a:p>
              <a:r>
                <a:rPr lang="es-MX" dirty="0"/>
                <a:t>(Riesgo aceptable)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E520B211-82F2-4AD1-8B68-4C67F2770E06}"/>
                </a:ext>
              </a:extLst>
            </p:cNvPr>
            <p:cNvSpPr txBox="1"/>
            <p:nvPr/>
          </p:nvSpPr>
          <p:spPr>
            <a:xfrm>
              <a:off x="6496363" y="3495260"/>
              <a:ext cx="5237409" cy="656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/>
                <a:t>Selección de Regulados para visitas de inspección</a:t>
              </a:r>
            </a:p>
          </p:txBody>
        </p: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E29373B9-306C-4BFF-ADFC-164913638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9915" y="901149"/>
              <a:ext cx="3926123" cy="2461591"/>
            </a:xfrm>
            <a:prstGeom prst="rect">
              <a:avLst/>
            </a:prstGeom>
          </p:spPr>
        </p:pic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682F0DCC-27DF-4137-8811-CD5A41AC0C54}"/>
                </a:ext>
              </a:extLst>
            </p:cNvPr>
            <p:cNvSpPr txBox="1"/>
            <p:nvPr/>
          </p:nvSpPr>
          <p:spPr>
            <a:xfrm>
              <a:off x="5965373" y="553958"/>
              <a:ext cx="5526155" cy="36000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bg1"/>
                  </a:solidFill>
                </a:rPr>
                <a:t>Matriz de Riesgo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6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EA 2017 PPT">
  <a:themeElements>
    <a:clrScheme name="ASEA">
      <a:dk1>
        <a:srgbClr val="393939"/>
      </a:dk1>
      <a:lt1>
        <a:srgbClr val="FFFFFF"/>
      </a:lt1>
      <a:dk2>
        <a:srgbClr val="555555"/>
      </a:dk2>
      <a:lt2>
        <a:srgbClr val="EEECE1"/>
      </a:lt2>
      <a:accent1>
        <a:srgbClr val="67B218"/>
      </a:accent1>
      <a:accent2>
        <a:srgbClr val="155D65"/>
      </a:accent2>
      <a:accent3>
        <a:srgbClr val="1B732F"/>
      </a:accent3>
      <a:accent4>
        <a:srgbClr val="0E3B5D"/>
      </a:accent4>
      <a:accent5>
        <a:srgbClr val="155D65"/>
      </a:accent5>
      <a:accent6>
        <a:srgbClr val="7FC80A"/>
      </a:accent6>
      <a:hlink>
        <a:srgbClr val="0000FF"/>
      </a:hlink>
      <a:folHlink>
        <a:srgbClr val="800080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EA 2017 PPT" id="{BFD5DA4A-3978-40CC-82EA-BBE1CA5253E7}" vid="{97D9426E-60A2-4D1B-A2D9-24731B3D7C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7763</TotalTime>
  <Words>2241</Words>
  <Application>Microsoft Office PowerPoint</Application>
  <PresentationFormat>Panorámica</PresentationFormat>
  <Paragraphs>298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Montserrat SemiBold</vt:lpstr>
      <vt:lpstr>Soberana Texto</vt:lpstr>
      <vt:lpstr>SoberanaSans-Light</vt:lpstr>
      <vt:lpstr>Trebuchet MS</vt:lpstr>
      <vt:lpstr>Wingdings</vt:lpstr>
      <vt:lpstr>1_Tema de Office</vt:lpstr>
      <vt:lpstr>ASEA 2017 PPT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Luis Varela Mendoza</dc:creator>
  <cp:lastModifiedBy>Michell Lelis Carro</cp:lastModifiedBy>
  <cp:revision>123</cp:revision>
  <dcterms:created xsi:type="dcterms:W3CDTF">2020-08-18T21:47:33Z</dcterms:created>
  <dcterms:modified xsi:type="dcterms:W3CDTF">2020-08-27T23:05:02Z</dcterms:modified>
</cp:coreProperties>
</file>