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64" r:id="rId3"/>
    <p:sldId id="278" r:id="rId4"/>
    <p:sldId id="272" r:id="rId5"/>
    <p:sldId id="273" r:id="rId6"/>
    <p:sldId id="274" r:id="rId7"/>
    <p:sldId id="276" r:id="rId8"/>
    <p:sldId id="279" r:id="rId9"/>
    <p:sldId id="275" r:id="rId10"/>
    <p:sldId id="280" r:id="rId11"/>
    <p:sldId id="281" r:id="rId12"/>
    <p:sldId id="282" r:id="rId13"/>
    <p:sldId id="277" r:id="rId14"/>
    <p:sldId id="271" r:id="rId15"/>
  </p:sldIdLst>
  <p:sldSz cx="12192000" cy="6858000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Medium" panose="00000600000000000000" pitchFamily="2" charset="0"/>
      <p:regular r:id="rId26"/>
      <p:italic r:id="rId27"/>
    </p:embeddedFont>
    <p:embeddedFont>
      <p:font typeface="Montserrat SemiBold" panose="00000700000000000000" pitchFamily="2" charset="0"/>
      <p:regular r:id="rId28"/>
      <p:bold r:id="rId29"/>
      <p:italic r:id="rId30"/>
      <p:boldItalic r:id="rId31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52E"/>
    <a:srgbClr val="691B31"/>
    <a:srgbClr val="245C4F"/>
    <a:srgbClr val="A42145"/>
    <a:srgbClr val="BC945A"/>
    <a:srgbClr val="404040"/>
    <a:srgbClr val="DEC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FD604-F144-47DE-8C7F-E6393E20451F}" v="591" dt="2022-10-04T18:14:47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1" autoAdjust="0"/>
    <p:restoredTop sz="86395"/>
  </p:normalViewPr>
  <p:slideViewPr>
    <p:cSldViewPr snapToGrid="0" snapToObjects="1">
      <p:cViewPr varScale="1">
        <p:scale>
          <a:sx n="74" d="100"/>
          <a:sy n="74" d="100"/>
        </p:scale>
        <p:origin x="120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serrat Zavala Hernández" userId="549623c1-8b01-4958-8971-1470d9aeaeff" providerId="ADAL" clId="{58714D8B-6280-43FA-AF8F-2499476D5D12}"/>
    <pc:docChg chg="undo custSel addSld delSld modSld sldOrd modNotesMaster modHandout">
      <pc:chgData name="Montserrat Zavala Hernández" userId="549623c1-8b01-4958-8971-1470d9aeaeff" providerId="ADAL" clId="{58714D8B-6280-43FA-AF8F-2499476D5D12}" dt="2022-06-27T17:58:09.381" v="4456" actId="1036"/>
      <pc:docMkLst>
        <pc:docMk/>
      </pc:docMkLst>
      <pc:sldChg chg="modSp mod">
        <pc:chgData name="Montserrat Zavala Hernández" userId="549623c1-8b01-4958-8971-1470d9aeaeff" providerId="ADAL" clId="{58714D8B-6280-43FA-AF8F-2499476D5D12}" dt="2022-06-16T18:00:30.114" v="2235" actId="14100"/>
        <pc:sldMkLst>
          <pc:docMk/>
          <pc:sldMk cId="2721579338" sldId="264"/>
        </pc:sldMkLst>
        <pc:spChg chg="mod">
          <ac:chgData name="Montserrat Zavala Hernández" userId="549623c1-8b01-4958-8971-1470d9aeaeff" providerId="ADAL" clId="{58714D8B-6280-43FA-AF8F-2499476D5D12}" dt="2022-06-16T18:00:30.114" v="2235" actId="14100"/>
          <ac:spMkLst>
            <pc:docMk/>
            <pc:sldMk cId="2721579338" sldId="264"/>
            <ac:spMk id="2" creationId="{6B5A1FE1-C083-402D-B393-8934234C6FCA}"/>
          </ac:spMkLst>
        </pc:spChg>
        <pc:spChg chg="mod">
          <ac:chgData name="Montserrat Zavala Hernández" userId="549623c1-8b01-4958-8971-1470d9aeaeff" providerId="ADAL" clId="{58714D8B-6280-43FA-AF8F-2499476D5D12}" dt="2022-06-16T18:00:08.586" v="2234" actId="20577"/>
          <ac:spMkLst>
            <pc:docMk/>
            <pc:sldMk cId="2721579338" sldId="264"/>
            <ac:spMk id="14" creationId="{CD117BDD-68D3-429C-BEE0-66E549897857}"/>
          </ac:spMkLst>
        </pc:spChg>
      </pc:sldChg>
      <pc:sldChg chg="modSp mod">
        <pc:chgData name="Montserrat Zavala Hernández" userId="549623c1-8b01-4958-8971-1470d9aeaeff" providerId="ADAL" clId="{58714D8B-6280-43FA-AF8F-2499476D5D12}" dt="2022-06-16T17:57:15.547" v="2193" actId="403"/>
        <pc:sldMkLst>
          <pc:docMk/>
          <pc:sldMk cId="1430604065" sldId="270"/>
        </pc:sldMkLst>
        <pc:spChg chg="mod">
          <ac:chgData name="Montserrat Zavala Hernández" userId="549623c1-8b01-4958-8971-1470d9aeaeff" providerId="ADAL" clId="{58714D8B-6280-43FA-AF8F-2499476D5D12}" dt="2022-06-16T17:57:15.547" v="2193" actId="403"/>
          <ac:spMkLst>
            <pc:docMk/>
            <pc:sldMk cId="1430604065" sldId="270"/>
            <ac:spMk id="3" creationId="{43D0A010-9AB8-4C47-8539-EFC40E406CE1}"/>
          </ac:spMkLst>
        </pc:spChg>
      </pc:sldChg>
      <pc:sldChg chg="modSp mod">
        <pc:chgData name="Montserrat Zavala Hernández" userId="549623c1-8b01-4958-8971-1470d9aeaeff" providerId="ADAL" clId="{58714D8B-6280-43FA-AF8F-2499476D5D12}" dt="2022-06-27T17:55:31.225" v="4430" actId="20577"/>
        <pc:sldMkLst>
          <pc:docMk/>
          <pc:sldMk cId="4112444339" sldId="271"/>
        </pc:sldMkLst>
        <pc:spChg chg="mod">
          <ac:chgData name="Montserrat Zavala Hernández" userId="549623c1-8b01-4958-8971-1470d9aeaeff" providerId="ADAL" clId="{58714D8B-6280-43FA-AF8F-2499476D5D12}" dt="2022-06-27T17:55:31.225" v="4430" actId="20577"/>
          <ac:spMkLst>
            <pc:docMk/>
            <pc:sldMk cId="4112444339" sldId="271"/>
            <ac:spMk id="2" creationId="{49001BD8-478B-FC41-A365-FDA2445B92C0}"/>
          </ac:spMkLst>
        </pc:spChg>
      </pc:sldChg>
      <pc:sldChg chg="addSp delSp modSp mod modClrScheme chgLayout">
        <pc:chgData name="Montserrat Zavala Hernández" userId="549623c1-8b01-4958-8971-1470d9aeaeff" providerId="ADAL" clId="{58714D8B-6280-43FA-AF8F-2499476D5D12}" dt="2022-06-27T17:57:59.134" v="4439"/>
        <pc:sldMkLst>
          <pc:docMk/>
          <pc:sldMk cId="4083691984" sldId="272"/>
        </pc:sldMkLst>
        <pc:spChg chg="mod ord">
          <ac:chgData name="Montserrat Zavala Hernández" userId="549623c1-8b01-4958-8971-1470d9aeaeff" providerId="ADAL" clId="{58714D8B-6280-43FA-AF8F-2499476D5D12}" dt="2022-06-22T16:18:49.388" v="4418" actId="700"/>
          <ac:spMkLst>
            <pc:docMk/>
            <pc:sldMk cId="4083691984" sldId="272"/>
            <ac:spMk id="2" creationId="{2C9DE384-7134-46CB-BE4F-16D6B9790888}"/>
          </ac:spMkLst>
        </pc:spChg>
        <pc:spChg chg="add del mod">
          <ac:chgData name="Montserrat Zavala Hernández" userId="549623c1-8b01-4958-8971-1470d9aeaeff" providerId="ADAL" clId="{58714D8B-6280-43FA-AF8F-2499476D5D12}" dt="2022-06-16T22:11:39.716" v="3351" actId="478"/>
          <ac:spMkLst>
            <pc:docMk/>
            <pc:sldMk cId="4083691984" sldId="272"/>
            <ac:spMk id="8" creationId="{6C514A7D-7623-4AF3-9598-3552C9F7F9B9}"/>
          </ac:spMkLst>
        </pc:spChg>
        <pc:spChg chg="mod">
          <ac:chgData name="Montserrat Zavala Hernández" userId="549623c1-8b01-4958-8971-1470d9aeaeff" providerId="ADAL" clId="{58714D8B-6280-43FA-AF8F-2499476D5D12}" dt="2022-06-16T22:11:43.862" v="3352" actId="1076"/>
          <ac:spMkLst>
            <pc:docMk/>
            <pc:sldMk cId="4083691984" sldId="272"/>
            <ac:spMk id="23" creationId="{A6BA5DC1-EABF-4988-9238-64F8732C0B3A}"/>
          </ac:spMkLst>
        </pc:spChg>
        <pc:picChg chg="add mod">
          <ac:chgData name="Montserrat Zavala Hernández" userId="549623c1-8b01-4958-8971-1470d9aeaeff" providerId="ADAL" clId="{58714D8B-6280-43FA-AF8F-2499476D5D12}" dt="2022-06-27T17:57:59.134" v="4439"/>
          <ac:picMkLst>
            <pc:docMk/>
            <pc:sldMk cId="4083691984" sldId="272"/>
            <ac:picMk id="8" creationId="{FD0E5810-733F-0977-C574-192DCA504B47}"/>
          </ac:picMkLst>
        </pc:picChg>
        <pc:picChg chg="mod">
          <ac:chgData name="Montserrat Zavala Hernández" userId="549623c1-8b01-4958-8971-1470d9aeaeff" providerId="ADAL" clId="{58714D8B-6280-43FA-AF8F-2499476D5D12}" dt="2022-06-16T22:11:52.044" v="3354" actId="1076"/>
          <ac:picMkLst>
            <pc:docMk/>
            <pc:sldMk cId="4083691984" sldId="272"/>
            <ac:picMk id="12" creationId="{A7D96D69-5DB7-4167-BB72-30EB8520F3C3}"/>
          </ac:picMkLst>
        </pc:picChg>
        <pc:cxnChg chg="mod">
          <ac:chgData name="Montserrat Zavala Hernández" userId="549623c1-8b01-4958-8971-1470d9aeaeff" providerId="ADAL" clId="{58714D8B-6280-43FA-AF8F-2499476D5D12}" dt="2022-06-16T22:29:10.273" v="3596" actId="14100"/>
          <ac:cxnSpMkLst>
            <pc:docMk/>
            <pc:sldMk cId="4083691984" sldId="272"/>
            <ac:cxnSpMk id="20" creationId="{50A44251-0682-4ED7-A411-454D5305E7DD}"/>
          </ac:cxnSpMkLst>
        </pc:cxnChg>
        <pc:cxnChg chg="mod">
          <ac:chgData name="Montserrat Zavala Hernández" userId="549623c1-8b01-4958-8971-1470d9aeaeff" providerId="ADAL" clId="{58714D8B-6280-43FA-AF8F-2499476D5D12}" dt="2022-06-16T22:11:59.227" v="3356" actId="14100"/>
          <ac:cxnSpMkLst>
            <pc:docMk/>
            <pc:sldMk cId="4083691984" sldId="272"/>
            <ac:cxnSpMk id="22" creationId="{5886F8BF-8541-48C3-B655-B0491DF124F4}"/>
          </ac:cxnSpMkLst>
        </pc:cxnChg>
      </pc:sldChg>
      <pc:sldChg chg="addSp modSp mod">
        <pc:chgData name="Montserrat Zavala Hernández" userId="549623c1-8b01-4958-8971-1470d9aeaeff" providerId="ADAL" clId="{58714D8B-6280-43FA-AF8F-2499476D5D12}" dt="2022-06-27T17:57:40.992" v="4432"/>
        <pc:sldMkLst>
          <pc:docMk/>
          <pc:sldMk cId="2092776068" sldId="273"/>
        </pc:sldMkLst>
        <pc:spChg chg="mod">
          <ac:chgData name="Montserrat Zavala Hernández" userId="549623c1-8b01-4958-8971-1470d9aeaeff" providerId="ADAL" clId="{58714D8B-6280-43FA-AF8F-2499476D5D12}" dt="2022-06-16T18:01:32.509" v="2248" actId="20577"/>
          <ac:spMkLst>
            <pc:docMk/>
            <pc:sldMk cId="2092776068" sldId="273"/>
            <ac:spMk id="9" creationId="{945E5059-80C0-4FE9-B7F6-590B42D95968}"/>
          </ac:spMkLst>
        </pc:spChg>
        <pc:graphicFrameChg chg="modGraphic">
          <ac:chgData name="Montserrat Zavala Hernández" userId="549623c1-8b01-4958-8971-1470d9aeaeff" providerId="ADAL" clId="{58714D8B-6280-43FA-AF8F-2499476D5D12}" dt="2022-06-16T18:02:00.177" v="2249" actId="20577"/>
          <ac:graphicFrameMkLst>
            <pc:docMk/>
            <pc:sldMk cId="2092776068" sldId="273"/>
            <ac:graphicFrameMk id="17" creationId="{7A017C31-F9C5-490A-83C5-795AA3F1894E}"/>
          </ac:graphicFrameMkLst>
        </pc:graphicFrameChg>
        <pc:picChg chg="add mod">
          <ac:chgData name="Montserrat Zavala Hernández" userId="549623c1-8b01-4958-8971-1470d9aeaeff" providerId="ADAL" clId="{58714D8B-6280-43FA-AF8F-2499476D5D12}" dt="2022-06-27T17:57:40.992" v="4432"/>
          <ac:picMkLst>
            <pc:docMk/>
            <pc:sldMk cId="2092776068" sldId="273"/>
            <ac:picMk id="10" creationId="{D8C1123C-ED2E-381B-4C54-7987F23D5BA9}"/>
          </ac:picMkLst>
        </pc:picChg>
      </pc:sldChg>
      <pc:sldChg chg="addSp delSp modSp mod">
        <pc:chgData name="Montserrat Zavala Hernández" userId="549623c1-8b01-4958-8971-1470d9aeaeff" providerId="ADAL" clId="{58714D8B-6280-43FA-AF8F-2499476D5D12}" dt="2022-06-27T17:57:43.110" v="4434"/>
        <pc:sldMkLst>
          <pc:docMk/>
          <pc:sldMk cId="4114948499" sldId="274"/>
        </pc:sldMkLst>
        <pc:spChg chg="mod">
          <ac:chgData name="Montserrat Zavala Hernández" userId="549623c1-8b01-4958-8971-1470d9aeaeff" providerId="ADAL" clId="{58714D8B-6280-43FA-AF8F-2499476D5D12}" dt="2022-06-16T18:04:19.154" v="2265" actId="20577"/>
          <ac:spMkLst>
            <pc:docMk/>
            <pc:sldMk cId="4114948499" sldId="274"/>
            <ac:spMk id="4" creationId="{035AF386-D208-4371-80DD-4F7EFB3258CF}"/>
          </ac:spMkLst>
        </pc:spChg>
        <pc:picChg chg="add mod">
          <ac:chgData name="Montserrat Zavala Hernández" userId="549623c1-8b01-4958-8971-1470d9aeaeff" providerId="ADAL" clId="{58714D8B-6280-43FA-AF8F-2499476D5D12}" dt="2022-06-27T17:57:43.110" v="4434"/>
          <ac:picMkLst>
            <pc:docMk/>
            <pc:sldMk cId="4114948499" sldId="274"/>
            <ac:picMk id="8" creationId="{B5D83283-F2EE-710A-D3D7-F7F6E89D60B7}"/>
          </ac:picMkLst>
        </pc:picChg>
        <pc:inkChg chg="add del">
          <ac:chgData name="Montserrat Zavala Hernández" userId="549623c1-8b01-4958-8971-1470d9aeaeff" providerId="ADAL" clId="{58714D8B-6280-43FA-AF8F-2499476D5D12}" dt="2022-06-16T18:04:07.494" v="2263" actId="9405"/>
          <ac:inkMkLst>
            <pc:docMk/>
            <pc:sldMk cId="4114948499" sldId="274"/>
            <ac:inkMk id="5" creationId="{0DF75136-D3A5-4EA3-966B-72919DA3CBED}"/>
          </ac:inkMkLst>
        </pc:inkChg>
        <pc:inkChg chg="add del">
          <ac:chgData name="Montserrat Zavala Hernández" userId="549623c1-8b01-4958-8971-1470d9aeaeff" providerId="ADAL" clId="{58714D8B-6280-43FA-AF8F-2499476D5D12}" dt="2022-06-16T18:04:06.882" v="2262" actId="9405"/>
          <ac:inkMkLst>
            <pc:docMk/>
            <pc:sldMk cId="4114948499" sldId="274"/>
            <ac:inkMk id="6" creationId="{23B098FC-80B2-4C1E-ABB6-15D76EDBA9D4}"/>
          </ac:inkMkLst>
        </pc:inkChg>
        <pc:inkChg chg="add del">
          <ac:chgData name="Montserrat Zavala Hernández" userId="549623c1-8b01-4958-8971-1470d9aeaeff" providerId="ADAL" clId="{58714D8B-6280-43FA-AF8F-2499476D5D12}" dt="2022-06-16T18:03:59.115" v="2261" actId="9405"/>
          <ac:inkMkLst>
            <pc:docMk/>
            <pc:sldMk cId="4114948499" sldId="274"/>
            <ac:inkMk id="8" creationId="{A603E8E8-8A06-4E08-8770-958D0601B399}"/>
          </ac:inkMkLst>
        </pc:inkChg>
        <pc:inkChg chg="add del">
          <ac:chgData name="Montserrat Zavala Hernández" userId="549623c1-8b01-4958-8971-1470d9aeaeff" providerId="ADAL" clId="{58714D8B-6280-43FA-AF8F-2499476D5D12}" dt="2022-06-16T18:03:58.763" v="2260" actId="9405"/>
          <ac:inkMkLst>
            <pc:docMk/>
            <pc:sldMk cId="4114948499" sldId="274"/>
            <ac:inkMk id="10" creationId="{BDD4F056-B400-49CD-87BB-FD4C1082AC95}"/>
          </ac:inkMkLst>
        </pc:inkChg>
      </pc:sldChg>
      <pc:sldChg chg="addSp modSp mod">
        <pc:chgData name="Montserrat Zavala Hernández" userId="549623c1-8b01-4958-8971-1470d9aeaeff" providerId="ADAL" clId="{58714D8B-6280-43FA-AF8F-2499476D5D12}" dt="2022-06-27T17:57:45.633" v="4436"/>
        <pc:sldMkLst>
          <pc:docMk/>
          <pc:sldMk cId="3023444423" sldId="275"/>
        </pc:sldMkLst>
        <pc:spChg chg="mod">
          <ac:chgData name="Montserrat Zavala Hernández" userId="549623c1-8b01-4958-8971-1470d9aeaeff" providerId="ADAL" clId="{58714D8B-6280-43FA-AF8F-2499476D5D12}" dt="2022-06-16T18:05:02.716" v="2269" actId="20577"/>
          <ac:spMkLst>
            <pc:docMk/>
            <pc:sldMk cId="3023444423" sldId="275"/>
            <ac:spMk id="4" creationId="{C4D9B2D9-3D7D-48B3-8560-0A52C0E16526}"/>
          </ac:spMkLst>
        </pc:spChg>
        <pc:spChg chg="mod">
          <ac:chgData name="Montserrat Zavala Hernández" userId="549623c1-8b01-4958-8971-1470d9aeaeff" providerId="ADAL" clId="{58714D8B-6280-43FA-AF8F-2499476D5D12}" dt="2022-06-14T22:32:58.657" v="453" actId="1035"/>
          <ac:spMkLst>
            <pc:docMk/>
            <pc:sldMk cId="3023444423" sldId="275"/>
            <ac:spMk id="7" creationId="{DF2898A1-9621-450F-A65E-8B6EECA4188D}"/>
          </ac:spMkLst>
        </pc:spChg>
        <pc:spChg chg="add mod">
          <ac:chgData name="Montserrat Zavala Hernández" userId="549623c1-8b01-4958-8971-1470d9aeaeff" providerId="ADAL" clId="{58714D8B-6280-43FA-AF8F-2499476D5D12}" dt="2022-06-16T22:13:48.609" v="3357" actId="207"/>
          <ac:spMkLst>
            <pc:docMk/>
            <pc:sldMk cId="3023444423" sldId="275"/>
            <ac:spMk id="8" creationId="{032B9E39-E9B2-4712-B631-D9E475BF6B99}"/>
          </ac:spMkLst>
        </pc:spChg>
        <pc:graphicFrameChg chg="mod modGraphic">
          <ac:chgData name="Montserrat Zavala Hernández" userId="549623c1-8b01-4958-8971-1470d9aeaeff" providerId="ADAL" clId="{58714D8B-6280-43FA-AF8F-2499476D5D12}" dt="2022-06-16T18:05:27.929" v="2274" actId="20577"/>
          <ac:graphicFrameMkLst>
            <pc:docMk/>
            <pc:sldMk cId="3023444423" sldId="275"/>
            <ac:graphicFrameMk id="6" creationId="{41B1E68C-17F5-48B1-9A20-D037D412FFAE}"/>
          </ac:graphicFrameMkLst>
        </pc:graphicFrameChg>
        <pc:picChg chg="mod">
          <ac:chgData name="Montserrat Zavala Hernández" userId="549623c1-8b01-4958-8971-1470d9aeaeff" providerId="ADAL" clId="{58714D8B-6280-43FA-AF8F-2499476D5D12}" dt="2022-06-14T22:32:50.543" v="444" actId="1076"/>
          <ac:picMkLst>
            <pc:docMk/>
            <pc:sldMk cId="3023444423" sldId="275"/>
            <ac:picMk id="3" creationId="{3E2D8ADE-3E54-45C5-A4CF-3ADC940705BF}"/>
          </ac:picMkLst>
        </pc:picChg>
        <pc:picChg chg="mod">
          <ac:chgData name="Montserrat Zavala Hernández" userId="549623c1-8b01-4958-8971-1470d9aeaeff" providerId="ADAL" clId="{58714D8B-6280-43FA-AF8F-2499476D5D12}" dt="2022-06-14T22:33:01.688" v="454" actId="1076"/>
          <ac:picMkLst>
            <pc:docMk/>
            <pc:sldMk cId="3023444423" sldId="275"/>
            <ac:picMk id="5" creationId="{BB9B251A-1F59-4C51-A8E6-E878A92BC243}"/>
          </ac:picMkLst>
        </pc:picChg>
        <pc:picChg chg="add mod">
          <ac:chgData name="Montserrat Zavala Hernández" userId="549623c1-8b01-4958-8971-1470d9aeaeff" providerId="ADAL" clId="{58714D8B-6280-43FA-AF8F-2499476D5D12}" dt="2022-06-27T17:57:45.633" v="4436"/>
          <ac:picMkLst>
            <pc:docMk/>
            <pc:sldMk cId="3023444423" sldId="275"/>
            <ac:picMk id="9" creationId="{22B04CF8-CA59-6AA0-671B-1B44733C71D2}"/>
          </ac:picMkLst>
        </pc:picChg>
      </pc:sldChg>
      <pc:sldChg chg="addSp delSp modSp add mod">
        <pc:chgData name="Montserrat Zavala Hernández" userId="549623c1-8b01-4958-8971-1470d9aeaeff" providerId="ADAL" clId="{58714D8B-6280-43FA-AF8F-2499476D5D12}" dt="2022-06-27T17:57:41.821" v="4433"/>
        <pc:sldMkLst>
          <pc:docMk/>
          <pc:sldMk cId="3742556349" sldId="276"/>
        </pc:sldMkLst>
        <pc:spChg chg="mod">
          <ac:chgData name="Montserrat Zavala Hernández" userId="549623c1-8b01-4958-8971-1470d9aeaeff" providerId="ADAL" clId="{58714D8B-6280-43FA-AF8F-2499476D5D12}" dt="2022-06-14T22:09:52.575" v="163" actId="20577"/>
          <ac:spMkLst>
            <pc:docMk/>
            <pc:sldMk cId="3742556349" sldId="276"/>
            <ac:spMk id="2" creationId="{2C9DE384-7134-46CB-BE4F-16D6B9790888}"/>
          </ac:spMkLst>
        </pc:spChg>
        <pc:spChg chg="del">
          <ac:chgData name="Montserrat Zavala Hernández" userId="549623c1-8b01-4958-8971-1470d9aeaeff" providerId="ADAL" clId="{58714D8B-6280-43FA-AF8F-2499476D5D12}" dt="2022-06-14T22:09:36.392" v="101" actId="478"/>
          <ac:spMkLst>
            <pc:docMk/>
            <pc:sldMk cId="3742556349" sldId="276"/>
            <ac:spMk id="9" creationId="{945E5059-80C0-4FE9-B7F6-590B42D95968}"/>
          </ac:spMkLst>
        </pc:spChg>
        <pc:spChg chg="add mod">
          <ac:chgData name="Montserrat Zavala Hernández" userId="549623c1-8b01-4958-8971-1470d9aeaeff" providerId="ADAL" clId="{58714D8B-6280-43FA-AF8F-2499476D5D12}" dt="2022-06-16T18:03:01.163" v="2252" actId="1076"/>
          <ac:spMkLst>
            <pc:docMk/>
            <pc:sldMk cId="3742556349" sldId="276"/>
            <ac:spMk id="10" creationId="{E623309B-F4EC-41FE-85C9-9488C77BC6F3}"/>
          </ac:spMkLst>
        </pc:spChg>
        <pc:spChg chg="add mod">
          <ac:chgData name="Montserrat Zavala Hernández" userId="549623c1-8b01-4958-8971-1470d9aeaeff" providerId="ADAL" clId="{58714D8B-6280-43FA-AF8F-2499476D5D12}" dt="2022-06-14T22:21:53.889" v="434" actId="14100"/>
          <ac:spMkLst>
            <pc:docMk/>
            <pc:sldMk cId="3742556349" sldId="276"/>
            <ac:spMk id="14" creationId="{71A84F05-E574-480F-A577-51458415A945}"/>
          </ac:spMkLst>
        </pc:spChg>
        <pc:spChg chg="del">
          <ac:chgData name="Montserrat Zavala Hernández" userId="549623c1-8b01-4958-8971-1470d9aeaeff" providerId="ADAL" clId="{58714D8B-6280-43FA-AF8F-2499476D5D12}" dt="2022-06-14T22:11:29.288" v="168" actId="478"/>
          <ac:spMkLst>
            <pc:docMk/>
            <pc:sldMk cId="3742556349" sldId="276"/>
            <ac:spMk id="19" creationId="{698BC5C9-F79C-414B-A468-86BB8BA9BAC3}"/>
          </ac:spMkLst>
        </pc:spChg>
        <pc:graphicFrameChg chg="add del mod modGraphic">
          <ac:chgData name="Montserrat Zavala Hernández" userId="549623c1-8b01-4958-8971-1470d9aeaeff" providerId="ADAL" clId="{58714D8B-6280-43FA-AF8F-2499476D5D12}" dt="2022-06-14T22:17:24.628" v="363" actId="478"/>
          <ac:graphicFrameMkLst>
            <pc:docMk/>
            <pc:sldMk cId="3742556349" sldId="276"/>
            <ac:graphicFrameMk id="3" creationId="{B679BDFD-B7F2-49A9-A7F3-D197C0212636}"/>
          </ac:graphicFrameMkLst>
        </pc:graphicFrameChg>
        <pc:graphicFrameChg chg="del">
          <ac:chgData name="Montserrat Zavala Hernández" userId="549623c1-8b01-4958-8971-1470d9aeaeff" providerId="ADAL" clId="{58714D8B-6280-43FA-AF8F-2499476D5D12}" dt="2022-06-14T22:09:56.588" v="165" actId="478"/>
          <ac:graphicFrameMkLst>
            <pc:docMk/>
            <pc:sldMk cId="3742556349" sldId="276"/>
            <ac:graphicFrameMk id="17" creationId="{7A017C31-F9C5-490A-83C5-795AA3F1894E}"/>
          </ac:graphicFrameMkLst>
        </pc:graphicFrameChg>
        <pc:picChg chg="add del mod">
          <ac:chgData name="Montserrat Zavala Hernández" userId="549623c1-8b01-4958-8971-1470d9aeaeff" providerId="ADAL" clId="{58714D8B-6280-43FA-AF8F-2499476D5D12}" dt="2022-06-14T22:18:14.489" v="368" actId="478"/>
          <ac:picMkLst>
            <pc:docMk/>
            <pc:sldMk cId="3742556349" sldId="276"/>
            <ac:picMk id="5" creationId="{1D3F6684-BCC7-47C7-B778-B460A45A2D81}"/>
          </ac:picMkLst>
        </pc:picChg>
        <pc:picChg chg="add mod">
          <ac:chgData name="Montserrat Zavala Hernández" userId="549623c1-8b01-4958-8971-1470d9aeaeff" providerId="ADAL" clId="{58714D8B-6280-43FA-AF8F-2499476D5D12}" dt="2022-06-16T18:02:58.363" v="2251" actId="1076"/>
          <ac:picMkLst>
            <pc:docMk/>
            <pc:sldMk cId="3742556349" sldId="276"/>
            <ac:picMk id="7" creationId="{104EA52E-7173-4221-B396-EB38912AB8FB}"/>
          </ac:picMkLst>
        </pc:picChg>
        <pc:picChg chg="del">
          <ac:chgData name="Montserrat Zavala Hernández" userId="549623c1-8b01-4958-8971-1470d9aeaeff" providerId="ADAL" clId="{58714D8B-6280-43FA-AF8F-2499476D5D12}" dt="2022-06-14T22:09:57.689" v="166" actId="478"/>
          <ac:picMkLst>
            <pc:docMk/>
            <pc:sldMk cId="3742556349" sldId="276"/>
            <ac:picMk id="8" creationId="{12922D00-03DE-4F68-90EF-6DA944689075}"/>
          </ac:picMkLst>
        </pc:picChg>
        <pc:picChg chg="add mod">
          <ac:chgData name="Montserrat Zavala Hernández" userId="549623c1-8b01-4958-8971-1470d9aeaeff" providerId="ADAL" clId="{58714D8B-6280-43FA-AF8F-2499476D5D12}" dt="2022-06-27T17:57:41.821" v="4433"/>
          <ac:picMkLst>
            <pc:docMk/>
            <pc:sldMk cId="3742556349" sldId="276"/>
            <ac:picMk id="8" creationId="{A7A4ED65-4AEC-6105-2BE5-D6FDC1BA490A}"/>
          </ac:picMkLst>
        </pc:picChg>
        <pc:picChg chg="add del mod">
          <ac:chgData name="Montserrat Zavala Hernández" userId="549623c1-8b01-4958-8971-1470d9aeaeff" providerId="ADAL" clId="{58714D8B-6280-43FA-AF8F-2499476D5D12}" dt="2022-06-14T22:28:58.476" v="435" actId="478"/>
          <ac:picMkLst>
            <pc:docMk/>
            <pc:sldMk cId="3742556349" sldId="276"/>
            <ac:picMk id="12" creationId="{3FA15382-4252-4DB8-B222-1D81B9ABA5E8}"/>
          </ac:picMkLst>
        </pc:picChg>
        <pc:picChg chg="del">
          <ac:chgData name="Montserrat Zavala Hernández" userId="549623c1-8b01-4958-8971-1470d9aeaeff" providerId="ADAL" clId="{58714D8B-6280-43FA-AF8F-2499476D5D12}" dt="2022-06-14T22:09:55.202" v="164" actId="478"/>
          <ac:picMkLst>
            <pc:docMk/>
            <pc:sldMk cId="3742556349" sldId="276"/>
            <ac:picMk id="15" creationId="{197E9E3F-3300-482A-AF7A-81F45577ED88}"/>
          </ac:picMkLst>
        </pc:picChg>
        <pc:picChg chg="add mod modCrop">
          <ac:chgData name="Montserrat Zavala Hernández" userId="549623c1-8b01-4958-8971-1470d9aeaeff" providerId="ADAL" clId="{58714D8B-6280-43FA-AF8F-2499476D5D12}" dt="2022-06-16T18:02:55.649" v="2250" actId="14100"/>
          <ac:picMkLst>
            <pc:docMk/>
            <pc:sldMk cId="3742556349" sldId="276"/>
            <ac:picMk id="16" creationId="{22822105-9DEB-4227-B9C8-841D4DC2EA6D}"/>
          </ac:picMkLst>
        </pc:picChg>
        <pc:inkChg chg="add del">
          <ac:chgData name="Montserrat Zavala Hernández" userId="549623c1-8b01-4958-8971-1470d9aeaeff" providerId="ADAL" clId="{58714D8B-6280-43FA-AF8F-2499476D5D12}" dt="2022-06-16T18:03:20.098" v="2254" actId="9405"/>
          <ac:inkMkLst>
            <pc:docMk/>
            <pc:sldMk cId="3742556349" sldId="276"/>
            <ac:inkMk id="3" creationId="{6A19B218-11B4-470E-A1C7-DA8386AB4293}"/>
          </ac:inkMkLst>
        </pc:inkChg>
        <pc:inkChg chg="add">
          <ac:chgData name="Montserrat Zavala Hernández" userId="549623c1-8b01-4958-8971-1470d9aeaeff" providerId="ADAL" clId="{58714D8B-6280-43FA-AF8F-2499476D5D12}" dt="2022-06-16T18:03:24.467" v="2255" actId="9405"/>
          <ac:inkMkLst>
            <pc:docMk/>
            <pc:sldMk cId="3742556349" sldId="276"/>
            <ac:inkMk id="4" creationId="{4D839BCD-506B-4DF8-A90B-F66E039FF417}"/>
          </ac:inkMkLst>
        </pc:inkChg>
      </pc:sldChg>
      <pc:sldChg chg="addSp delSp modSp add mod ord modClrScheme chgLayout">
        <pc:chgData name="Montserrat Zavala Hernández" userId="549623c1-8b01-4958-8971-1470d9aeaeff" providerId="ADAL" clId="{58714D8B-6280-43FA-AF8F-2499476D5D12}" dt="2022-06-27T17:57:50.178" v="4438"/>
        <pc:sldMkLst>
          <pc:docMk/>
          <pc:sldMk cId="3561162032" sldId="277"/>
        </pc:sldMkLst>
        <pc:spChg chg="add del mod">
          <ac:chgData name="Montserrat Zavala Hernández" userId="549623c1-8b01-4958-8971-1470d9aeaeff" providerId="ADAL" clId="{58714D8B-6280-43FA-AF8F-2499476D5D12}" dt="2022-06-16T19:48:20.735" v="2545" actId="20577"/>
          <ac:spMkLst>
            <pc:docMk/>
            <pc:sldMk cId="3561162032" sldId="277"/>
            <ac:spMk id="2" creationId="{6B5A1FE1-C083-402D-B393-8934234C6FCA}"/>
          </ac:spMkLst>
        </pc:spChg>
        <pc:spChg chg="add mod ord">
          <ac:chgData name="Montserrat Zavala Hernández" userId="549623c1-8b01-4958-8971-1470d9aeaeff" providerId="ADAL" clId="{58714D8B-6280-43FA-AF8F-2499476D5D12}" dt="2022-06-16T18:10:42.746" v="2403" actId="13926"/>
          <ac:spMkLst>
            <pc:docMk/>
            <pc:sldMk cId="3561162032" sldId="277"/>
            <ac:spMk id="3" creationId="{0CC14C52-5313-4E7E-A84D-99B9724AA95D}"/>
          </ac:spMkLst>
        </pc:spChg>
        <pc:spChg chg="mod ord">
          <ac:chgData name="Montserrat Zavala Hernández" userId="549623c1-8b01-4958-8971-1470d9aeaeff" providerId="ADAL" clId="{58714D8B-6280-43FA-AF8F-2499476D5D12}" dt="2022-06-16T16:26:59.810" v="2126" actId="1076"/>
          <ac:spMkLst>
            <pc:docMk/>
            <pc:sldMk cId="3561162032" sldId="277"/>
            <ac:spMk id="5" creationId="{8F5B9821-C3E5-704D-9B6E-F32E8604CF16}"/>
          </ac:spMkLst>
        </pc:spChg>
        <pc:spChg chg="add del mod">
          <ac:chgData name="Montserrat Zavala Hernández" userId="549623c1-8b01-4958-8971-1470d9aeaeff" providerId="ADAL" clId="{58714D8B-6280-43FA-AF8F-2499476D5D12}" dt="2022-06-16T16:14:38.447" v="1623" actId="21"/>
          <ac:spMkLst>
            <pc:docMk/>
            <pc:sldMk cId="3561162032" sldId="277"/>
            <ac:spMk id="14" creationId="{CD117BDD-68D3-429C-BEE0-66E549897857}"/>
          </ac:spMkLst>
        </pc:spChg>
        <pc:picChg chg="add del mod">
          <ac:chgData name="Montserrat Zavala Hernández" userId="549623c1-8b01-4958-8971-1470d9aeaeff" providerId="ADAL" clId="{58714D8B-6280-43FA-AF8F-2499476D5D12}" dt="2022-06-27T17:57:50.178" v="4438"/>
          <ac:picMkLst>
            <pc:docMk/>
            <pc:sldMk cId="3561162032" sldId="277"/>
            <ac:picMk id="7" creationId="{2CB36053-4B30-AD68-E6AF-D858A03180D7}"/>
          </ac:picMkLst>
        </pc:picChg>
      </pc:sldChg>
      <pc:sldChg chg="addSp delSp modSp new mod modClrScheme chgLayout">
        <pc:chgData name="Montserrat Zavala Hernández" userId="549623c1-8b01-4958-8971-1470d9aeaeff" providerId="ADAL" clId="{58714D8B-6280-43FA-AF8F-2499476D5D12}" dt="2022-06-27T17:58:09.381" v="4456" actId="1036"/>
        <pc:sldMkLst>
          <pc:docMk/>
          <pc:sldMk cId="2968796147" sldId="278"/>
        </pc:sldMkLst>
        <pc:spChg chg="del mod ord">
          <ac:chgData name="Montserrat Zavala Hernández" userId="549623c1-8b01-4958-8971-1470d9aeaeff" providerId="ADAL" clId="{58714D8B-6280-43FA-AF8F-2499476D5D12}" dt="2022-06-16T21:42:47.958" v="2564" actId="700"/>
          <ac:spMkLst>
            <pc:docMk/>
            <pc:sldMk cId="2968796147" sldId="278"/>
            <ac:spMk id="2" creationId="{EFD9E576-E60A-4F90-9BD6-47DA94A5D297}"/>
          </ac:spMkLst>
        </pc:spChg>
        <pc:spChg chg="del">
          <ac:chgData name="Montserrat Zavala Hernández" userId="549623c1-8b01-4958-8971-1470d9aeaeff" providerId="ADAL" clId="{58714D8B-6280-43FA-AF8F-2499476D5D12}" dt="2022-06-16T21:42:47.958" v="2564" actId="700"/>
          <ac:spMkLst>
            <pc:docMk/>
            <pc:sldMk cId="2968796147" sldId="278"/>
            <ac:spMk id="3" creationId="{F29268E4-88AB-4DAF-953F-38F2BF6B9BCC}"/>
          </ac:spMkLst>
        </pc:spChg>
        <pc:spChg chg="del mod ord">
          <ac:chgData name="Montserrat Zavala Hernández" userId="549623c1-8b01-4958-8971-1470d9aeaeff" providerId="ADAL" clId="{58714D8B-6280-43FA-AF8F-2499476D5D12}" dt="2022-06-16T21:42:47.958" v="2564" actId="700"/>
          <ac:spMkLst>
            <pc:docMk/>
            <pc:sldMk cId="2968796147" sldId="278"/>
            <ac:spMk id="4" creationId="{77ED4F31-AE1D-4798-B143-8472AAD58BA3}"/>
          </ac:spMkLst>
        </pc:spChg>
        <pc:spChg chg="del">
          <ac:chgData name="Montserrat Zavala Hernández" userId="549623c1-8b01-4958-8971-1470d9aeaeff" providerId="ADAL" clId="{58714D8B-6280-43FA-AF8F-2499476D5D12}" dt="2022-06-16T21:42:47.958" v="2564" actId="700"/>
          <ac:spMkLst>
            <pc:docMk/>
            <pc:sldMk cId="2968796147" sldId="278"/>
            <ac:spMk id="5" creationId="{BFDFDA5F-6D82-4F22-9689-4A8C3D892571}"/>
          </ac:spMkLst>
        </pc:spChg>
        <pc:spChg chg="add mod">
          <ac:chgData name="Montserrat Zavala Hernández" userId="549623c1-8b01-4958-8971-1470d9aeaeff" providerId="ADAL" clId="{58714D8B-6280-43FA-AF8F-2499476D5D12}" dt="2022-06-16T22:28:44.630" v="3593" actId="207"/>
          <ac:spMkLst>
            <pc:docMk/>
            <pc:sldMk cId="2968796147" sldId="278"/>
            <ac:spMk id="6" creationId="{684EC478-B852-4F1A-A7BF-FF059369102C}"/>
          </ac:spMkLst>
        </pc:spChg>
        <pc:spChg chg="del">
          <ac:chgData name="Montserrat Zavala Hernández" userId="549623c1-8b01-4958-8971-1470d9aeaeff" providerId="ADAL" clId="{58714D8B-6280-43FA-AF8F-2499476D5D12}" dt="2022-06-16T21:42:47.958" v="2564" actId="700"/>
          <ac:spMkLst>
            <pc:docMk/>
            <pc:sldMk cId="2968796147" sldId="278"/>
            <ac:spMk id="6" creationId="{F2D86F33-08C0-4BD9-A832-5E4156C6A67B}"/>
          </ac:spMkLst>
        </pc:spChg>
        <pc:spChg chg="add mod ord">
          <ac:chgData name="Montserrat Zavala Hernández" userId="549623c1-8b01-4958-8971-1470d9aeaeff" providerId="ADAL" clId="{58714D8B-6280-43FA-AF8F-2499476D5D12}" dt="2022-06-16T21:56:26.674" v="3132" actId="1076"/>
          <ac:spMkLst>
            <pc:docMk/>
            <pc:sldMk cId="2968796147" sldId="278"/>
            <ac:spMk id="7" creationId="{A5A372F4-ECF0-4F79-93D4-D02F97B63352}"/>
          </ac:spMkLst>
        </pc:spChg>
        <pc:spChg chg="add del mod ord">
          <ac:chgData name="Montserrat Zavala Hernández" userId="549623c1-8b01-4958-8971-1470d9aeaeff" providerId="ADAL" clId="{58714D8B-6280-43FA-AF8F-2499476D5D12}" dt="2022-06-16T21:43:03.333" v="2565" actId="1032"/>
          <ac:spMkLst>
            <pc:docMk/>
            <pc:sldMk cId="2968796147" sldId="278"/>
            <ac:spMk id="8" creationId="{5363B713-9AE4-483E-9402-41B654D201DB}"/>
          </ac:spMkLst>
        </pc:spChg>
        <pc:spChg chg="add mod">
          <ac:chgData name="Montserrat Zavala Hernández" userId="549623c1-8b01-4958-8971-1470d9aeaeff" providerId="ADAL" clId="{58714D8B-6280-43FA-AF8F-2499476D5D12}" dt="2022-06-27T17:58:09.381" v="4456" actId="1036"/>
          <ac:spMkLst>
            <pc:docMk/>
            <pc:sldMk cId="2968796147" sldId="278"/>
            <ac:spMk id="10" creationId="{4A440810-6EBE-4D55-ABB4-1950E4A9A33D}"/>
          </ac:spMkLst>
        </pc:spChg>
        <pc:spChg chg="add mod">
          <ac:chgData name="Montserrat Zavala Hernández" userId="549623c1-8b01-4958-8971-1470d9aeaeff" providerId="ADAL" clId="{58714D8B-6280-43FA-AF8F-2499476D5D12}" dt="2022-06-16T22:08:57.858" v="3350" actId="403"/>
          <ac:spMkLst>
            <pc:docMk/>
            <pc:sldMk cId="2968796147" sldId="278"/>
            <ac:spMk id="11" creationId="{A508981B-7C41-4025-BFF0-235465DCA9A2}"/>
          </ac:spMkLst>
        </pc:spChg>
        <pc:graphicFrameChg chg="add mod modGraphic">
          <ac:chgData name="Montserrat Zavala Hernández" userId="549623c1-8b01-4958-8971-1470d9aeaeff" providerId="ADAL" clId="{58714D8B-6280-43FA-AF8F-2499476D5D12}" dt="2022-06-21T20:03:46.253" v="4414"/>
          <ac:graphicFrameMkLst>
            <pc:docMk/>
            <pc:sldMk cId="2968796147" sldId="278"/>
            <ac:graphicFrameMk id="9" creationId="{05AFB740-F173-4372-9C5D-40633C6C2954}"/>
          </ac:graphicFrameMkLst>
        </pc:graphicFrameChg>
        <pc:picChg chg="add mod">
          <ac:chgData name="Montserrat Zavala Hernández" userId="549623c1-8b01-4958-8971-1470d9aeaeff" providerId="ADAL" clId="{58714D8B-6280-43FA-AF8F-2499476D5D12}" dt="2022-06-27T17:57:39.478" v="4431"/>
          <ac:picMkLst>
            <pc:docMk/>
            <pc:sldMk cId="2968796147" sldId="278"/>
            <ac:picMk id="8" creationId="{FEEBDF5F-D5B0-648A-F7DC-3A5620384A6A}"/>
          </ac:picMkLst>
        </pc:picChg>
      </pc:sldChg>
      <pc:sldChg chg="addSp delSp modSp new del mod">
        <pc:chgData name="Montserrat Zavala Hernández" userId="549623c1-8b01-4958-8971-1470d9aeaeff" providerId="ADAL" clId="{58714D8B-6280-43FA-AF8F-2499476D5D12}" dt="2022-06-16T20:16:46.185" v="2562" actId="47"/>
        <pc:sldMkLst>
          <pc:docMk/>
          <pc:sldMk cId="3280505014" sldId="278"/>
        </pc:sldMkLst>
        <pc:spChg chg="mod">
          <ac:chgData name="Montserrat Zavala Hernández" userId="549623c1-8b01-4958-8971-1470d9aeaeff" providerId="ADAL" clId="{58714D8B-6280-43FA-AF8F-2499476D5D12}" dt="2022-06-16T20:04:28.835" v="2561" actId="1076"/>
          <ac:spMkLst>
            <pc:docMk/>
            <pc:sldMk cId="3280505014" sldId="278"/>
            <ac:spMk id="2" creationId="{21E3F5C2-5E8C-4816-AFDF-1FD1662E6C08}"/>
          </ac:spMkLst>
        </pc:spChg>
        <pc:spChg chg="del">
          <ac:chgData name="Montserrat Zavala Hernández" userId="549623c1-8b01-4958-8971-1470d9aeaeff" providerId="ADAL" clId="{58714D8B-6280-43FA-AF8F-2499476D5D12}" dt="2022-06-16T20:04:24.019" v="2559" actId="1032"/>
          <ac:spMkLst>
            <pc:docMk/>
            <pc:sldMk cId="3280505014" sldId="278"/>
            <ac:spMk id="3" creationId="{7FAF3901-4EA3-4FC3-AF57-FD38216D8FCF}"/>
          </ac:spMkLst>
        </pc:spChg>
        <pc:spChg chg="del">
          <ac:chgData name="Montserrat Zavala Hernández" userId="549623c1-8b01-4958-8971-1470d9aeaeff" providerId="ADAL" clId="{58714D8B-6280-43FA-AF8F-2499476D5D12}" dt="2022-06-16T20:04:26.255" v="2560" actId="478"/>
          <ac:spMkLst>
            <pc:docMk/>
            <pc:sldMk cId="3280505014" sldId="278"/>
            <ac:spMk id="4" creationId="{95BAE243-D8D9-4BE9-9487-863A456D317E}"/>
          </ac:spMkLst>
        </pc:spChg>
        <pc:graphicFrameChg chg="add modGraphic">
          <ac:chgData name="Montserrat Zavala Hernández" userId="549623c1-8b01-4958-8971-1470d9aeaeff" providerId="ADAL" clId="{58714D8B-6280-43FA-AF8F-2499476D5D12}" dt="2022-06-16T20:04:24.019" v="2559" actId="1032"/>
          <ac:graphicFrameMkLst>
            <pc:docMk/>
            <pc:sldMk cId="3280505014" sldId="278"/>
            <ac:graphicFrameMk id="5" creationId="{198D0BBE-BA9B-47AC-A200-3B81A8299E8C}"/>
          </ac:graphicFrameMkLst>
        </pc:graphicFrameChg>
      </pc:sldChg>
      <pc:sldChg chg="addSp delSp modSp new mod ord">
        <pc:chgData name="Montserrat Zavala Hernández" userId="549623c1-8b01-4958-8971-1470d9aeaeff" providerId="ADAL" clId="{58714D8B-6280-43FA-AF8F-2499476D5D12}" dt="2022-06-27T17:57:44.402" v="4435"/>
        <pc:sldMkLst>
          <pc:docMk/>
          <pc:sldMk cId="996465959" sldId="279"/>
        </pc:sldMkLst>
        <pc:spChg chg="mod">
          <ac:chgData name="Montserrat Zavala Hernández" userId="549623c1-8b01-4958-8971-1470d9aeaeff" providerId="ADAL" clId="{58714D8B-6280-43FA-AF8F-2499476D5D12}" dt="2022-06-21T15:32:13.626" v="4344" actId="404"/>
          <ac:spMkLst>
            <pc:docMk/>
            <pc:sldMk cId="996465959" sldId="279"/>
            <ac:spMk id="2" creationId="{A95AF547-A0ED-413B-985D-26AA880EBCEE}"/>
          </ac:spMkLst>
        </pc:spChg>
        <pc:spChg chg="del">
          <ac:chgData name="Montserrat Zavala Hernández" userId="549623c1-8b01-4958-8971-1470d9aeaeff" providerId="ADAL" clId="{58714D8B-6280-43FA-AF8F-2499476D5D12}" dt="2022-06-20T19:31:21.245" v="3629" actId="478"/>
          <ac:spMkLst>
            <pc:docMk/>
            <pc:sldMk cId="996465959" sldId="279"/>
            <ac:spMk id="3" creationId="{5BFB01B1-2C6A-46C3-A42F-11EB218826BC}"/>
          </ac:spMkLst>
        </pc:spChg>
        <pc:spChg chg="add mod">
          <ac:chgData name="Montserrat Zavala Hernández" userId="549623c1-8b01-4958-8971-1470d9aeaeff" providerId="ADAL" clId="{58714D8B-6280-43FA-AF8F-2499476D5D12}" dt="2022-06-21T15:32:05.174" v="4343" actId="1076"/>
          <ac:spMkLst>
            <pc:docMk/>
            <pc:sldMk cId="996465959" sldId="279"/>
            <ac:spMk id="3" creationId="{FD66342C-D592-DF8C-4F6F-F16D917FB4C9}"/>
          </ac:spMkLst>
        </pc:spChg>
        <pc:spChg chg="add mod">
          <ac:chgData name="Montserrat Zavala Hernández" userId="549623c1-8b01-4958-8971-1470d9aeaeff" providerId="ADAL" clId="{58714D8B-6280-43FA-AF8F-2499476D5D12}" dt="2022-06-21T19:20:15.542" v="4413" actId="20577"/>
          <ac:spMkLst>
            <pc:docMk/>
            <pc:sldMk cId="996465959" sldId="279"/>
            <ac:spMk id="4" creationId="{54603787-F5C4-44AA-999F-3E3DDE5164B8}"/>
          </ac:spMkLst>
        </pc:spChg>
        <pc:spChg chg="add del mod">
          <ac:chgData name="Montserrat Zavala Hernández" userId="549623c1-8b01-4958-8971-1470d9aeaeff" providerId="ADAL" clId="{58714D8B-6280-43FA-AF8F-2499476D5D12}" dt="2022-06-21T15:31:41.117" v="4322" actId="478"/>
          <ac:spMkLst>
            <pc:docMk/>
            <pc:sldMk cId="996465959" sldId="279"/>
            <ac:spMk id="22" creationId="{0114F728-21CC-7B33-B60C-230055E34D8A}"/>
          </ac:spMkLst>
        </pc:spChg>
        <pc:spChg chg="add mod">
          <ac:chgData name="Montserrat Zavala Hernández" userId="549623c1-8b01-4958-8971-1470d9aeaeff" providerId="ADAL" clId="{58714D8B-6280-43FA-AF8F-2499476D5D12}" dt="2022-06-21T15:32:02.292" v="4342" actId="1036"/>
          <ac:spMkLst>
            <pc:docMk/>
            <pc:sldMk cId="996465959" sldId="279"/>
            <ac:spMk id="23" creationId="{1F0829F6-F48B-D8C2-24C9-2E7DAA220FE4}"/>
          </ac:spMkLst>
        </pc:spChg>
        <pc:spChg chg="add mod">
          <ac:chgData name="Montserrat Zavala Hernández" userId="549623c1-8b01-4958-8971-1470d9aeaeff" providerId="ADAL" clId="{58714D8B-6280-43FA-AF8F-2499476D5D12}" dt="2022-06-21T15:32:02.292" v="4342" actId="1036"/>
          <ac:spMkLst>
            <pc:docMk/>
            <pc:sldMk cId="996465959" sldId="279"/>
            <ac:spMk id="24" creationId="{46796DA6-2EA5-050D-FC9E-59FDF6F796FE}"/>
          </ac:spMkLst>
        </pc:spChg>
        <pc:graphicFrameChg chg="add del mod modGraphic">
          <ac:chgData name="Montserrat Zavala Hernández" userId="549623c1-8b01-4958-8971-1470d9aeaeff" providerId="ADAL" clId="{58714D8B-6280-43FA-AF8F-2499476D5D12}" dt="2022-06-21T14:57:18.066" v="3802" actId="478"/>
          <ac:graphicFrameMkLst>
            <pc:docMk/>
            <pc:sldMk cId="996465959" sldId="279"/>
            <ac:graphicFrameMk id="5" creationId="{D121423E-AA3C-4139-93C8-D0F44F33698B}"/>
          </ac:graphicFrameMkLst>
        </pc:graphicFrameChg>
        <pc:picChg chg="add mod modCrop">
          <ac:chgData name="Montserrat Zavala Hernández" userId="549623c1-8b01-4958-8971-1470d9aeaeff" providerId="ADAL" clId="{58714D8B-6280-43FA-AF8F-2499476D5D12}" dt="2022-06-21T15:32:02.292" v="4342" actId="1036"/>
          <ac:picMkLst>
            <pc:docMk/>
            <pc:sldMk cId="996465959" sldId="279"/>
            <ac:picMk id="7" creationId="{AA775A0B-55AA-985B-CDFA-50D5A788C626}"/>
          </ac:picMkLst>
        </pc:picChg>
        <pc:picChg chg="add del mod modCrop">
          <ac:chgData name="Montserrat Zavala Hernández" userId="549623c1-8b01-4958-8971-1470d9aeaeff" providerId="ADAL" clId="{58714D8B-6280-43FA-AF8F-2499476D5D12}" dt="2022-06-21T15:32:02.292" v="4342" actId="1036"/>
          <ac:picMkLst>
            <pc:docMk/>
            <pc:sldMk cId="996465959" sldId="279"/>
            <ac:picMk id="9" creationId="{95BAD48F-5A0F-1116-420D-83E15DC94624}"/>
          </ac:picMkLst>
        </pc:picChg>
        <pc:picChg chg="add mod">
          <ac:chgData name="Montserrat Zavala Hernández" userId="549623c1-8b01-4958-8971-1470d9aeaeff" providerId="ADAL" clId="{58714D8B-6280-43FA-AF8F-2499476D5D12}" dt="2022-06-21T15:32:02.292" v="4342" actId="1036"/>
          <ac:picMkLst>
            <pc:docMk/>
            <pc:sldMk cId="996465959" sldId="279"/>
            <ac:picMk id="11" creationId="{3D709095-9405-20F4-8D37-00EC1792D041}"/>
          </ac:picMkLst>
        </pc:picChg>
        <pc:picChg chg="add mod">
          <ac:chgData name="Montserrat Zavala Hernández" userId="549623c1-8b01-4958-8971-1470d9aeaeff" providerId="ADAL" clId="{58714D8B-6280-43FA-AF8F-2499476D5D12}" dt="2022-06-27T17:57:44.402" v="4435"/>
          <ac:picMkLst>
            <pc:docMk/>
            <pc:sldMk cId="996465959" sldId="279"/>
            <ac:picMk id="12" creationId="{B770A02B-0DD0-C263-E407-408332B2B9D2}"/>
          </ac:picMkLst>
        </pc:picChg>
        <pc:picChg chg="add del mod">
          <ac:chgData name="Montserrat Zavala Hernández" userId="549623c1-8b01-4958-8971-1470d9aeaeff" providerId="ADAL" clId="{58714D8B-6280-43FA-AF8F-2499476D5D12}" dt="2022-06-21T15:16:48.474" v="3938" actId="478"/>
          <ac:picMkLst>
            <pc:docMk/>
            <pc:sldMk cId="996465959" sldId="279"/>
            <ac:picMk id="13" creationId="{BDA69F70-2ADD-ACD1-49FF-C20189F63A28}"/>
          </ac:picMkLst>
        </pc:picChg>
        <pc:picChg chg="add mod">
          <ac:chgData name="Montserrat Zavala Hernández" userId="549623c1-8b01-4958-8971-1470d9aeaeff" providerId="ADAL" clId="{58714D8B-6280-43FA-AF8F-2499476D5D12}" dt="2022-06-21T15:32:02.292" v="4342" actId="1036"/>
          <ac:picMkLst>
            <pc:docMk/>
            <pc:sldMk cId="996465959" sldId="279"/>
            <ac:picMk id="15" creationId="{447DF27A-91A3-B28B-B097-DB07BA36D52B}"/>
          </ac:picMkLst>
        </pc:picChg>
        <pc:picChg chg="add del mod">
          <ac:chgData name="Montserrat Zavala Hernández" userId="549623c1-8b01-4958-8971-1470d9aeaeff" providerId="ADAL" clId="{58714D8B-6280-43FA-AF8F-2499476D5D12}" dt="2022-06-21T15:25:46.821" v="4234" actId="478"/>
          <ac:picMkLst>
            <pc:docMk/>
            <pc:sldMk cId="996465959" sldId="279"/>
            <ac:picMk id="17" creationId="{2054C394-2ECF-62EA-E4A9-E93124775285}"/>
          </ac:picMkLst>
        </pc:picChg>
        <pc:picChg chg="add mod">
          <ac:chgData name="Montserrat Zavala Hernández" userId="549623c1-8b01-4958-8971-1470d9aeaeff" providerId="ADAL" clId="{58714D8B-6280-43FA-AF8F-2499476D5D12}" dt="2022-06-21T15:32:17.499" v="4345" actId="1076"/>
          <ac:picMkLst>
            <pc:docMk/>
            <pc:sldMk cId="996465959" sldId="279"/>
            <ac:picMk id="19" creationId="{00CD917C-50EB-7B2B-677E-817B1969CC96}"/>
          </ac:picMkLst>
        </pc:picChg>
        <pc:picChg chg="add del mod">
          <ac:chgData name="Montserrat Zavala Hernández" userId="549623c1-8b01-4958-8971-1470d9aeaeff" providerId="ADAL" clId="{58714D8B-6280-43FA-AF8F-2499476D5D12}" dt="2022-06-21T15:25:46.122" v="4233" actId="478"/>
          <ac:picMkLst>
            <pc:docMk/>
            <pc:sldMk cId="996465959" sldId="279"/>
            <ac:picMk id="21" creationId="{7D91CB4F-F6AA-B3B5-EA8B-8B9404058C78}"/>
          </ac:picMkLst>
        </pc:picChg>
      </pc:sldChg>
      <pc:sldChg chg="new del">
        <pc:chgData name="Montserrat Zavala Hernández" userId="549623c1-8b01-4958-8971-1470d9aeaeff" providerId="ADAL" clId="{58714D8B-6280-43FA-AF8F-2499476D5D12}" dt="2022-06-22T16:18:41.779" v="4416" actId="47"/>
        <pc:sldMkLst>
          <pc:docMk/>
          <pc:sldMk cId="2834274793" sldId="280"/>
        </pc:sldMkLst>
      </pc:sldChg>
      <pc:sldChg chg="addSp delSp modSp new del mod modClrScheme chgLayout">
        <pc:chgData name="Montserrat Zavala Hernández" userId="549623c1-8b01-4958-8971-1470d9aeaeff" providerId="ADAL" clId="{58714D8B-6280-43FA-AF8F-2499476D5D12}" dt="2022-06-22T16:19:27.364" v="4428" actId="2696"/>
        <pc:sldMkLst>
          <pc:docMk/>
          <pc:sldMk cId="3130251007" sldId="280"/>
        </pc:sldMkLst>
        <pc:spChg chg="del mod ord">
          <ac:chgData name="Montserrat Zavala Hernández" userId="549623c1-8b01-4958-8971-1470d9aeaeff" providerId="ADAL" clId="{58714D8B-6280-43FA-AF8F-2499476D5D12}" dt="2022-06-22T16:18:57.246" v="4420" actId="700"/>
          <ac:spMkLst>
            <pc:docMk/>
            <pc:sldMk cId="3130251007" sldId="280"/>
            <ac:spMk id="2" creationId="{DAEBBC14-95DC-4BF3-365F-B00A9848AE10}"/>
          </ac:spMkLst>
        </pc:spChg>
        <pc:spChg chg="del">
          <ac:chgData name="Montserrat Zavala Hernández" userId="549623c1-8b01-4958-8971-1470d9aeaeff" providerId="ADAL" clId="{58714D8B-6280-43FA-AF8F-2499476D5D12}" dt="2022-06-22T16:18:57.246" v="4420" actId="700"/>
          <ac:spMkLst>
            <pc:docMk/>
            <pc:sldMk cId="3130251007" sldId="280"/>
            <ac:spMk id="3" creationId="{A5995153-B12D-57CC-6402-5452A2B5FEA9}"/>
          </ac:spMkLst>
        </pc:spChg>
        <pc:spChg chg="del">
          <ac:chgData name="Montserrat Zavala Hernández" userId="549623c1-8b01-4958-8971-1470d9aeaeff" providerId="ADAL" clId="{58714D8B-6280-43FA-AF8F-2499476D5D12}" dt="2022-06-22T16:18:57.246" v="4420" actId="700"/>
          <ac:spMkLst>
            <pc:docMk/>
            <pc:sldMk cId="3130251007" sldId="280"/>
            <ac:spMk id="4" creationId="{CDBEAF82-0DF1-8BF9-47B8-651FA484A51D}"/>
          </ac:spMkLst>
        </pc:spChg>
        <pc:spChg chg="add del mod ord">
          <ac:chgData name="Montserrat Zavala Hernández" userId="549623c1-8b01-4958-8971-1470d9aeaeff" providerId="ADAL" clId="{58714D8B-6280-43FA-AF8F-2499476D5D12}" dt="2022-06-22T16:19:03.392" v="4421" actId="700"/>
          <ac:spMkLst>
            <pc:docMk/>
            <pc:sldMk cId="3130251007" sldId="280"/>
            <ac:spMk id="5" creationId="{6EF17AD4-1B73-0025-ADCC-A94045F1E248}"/>
          </ac:spMkLst>
        </pc:spChg>
        <pc:spChg chg="add del mod ord">
          <ac:chgData name="Montserrat Zavala Hernández" userId="549623c1-8b01-4958-8971-1470d9aeaeff" providerId="ADAL" clId="{58714D8B-6280-43FA-AF8F-2499476D5D12}" dt="2022-06-22T16:19:06.473" v="4422" actId="478"/>
          <ac:spMkLst>
            <pc:docMk/>
            <pc:sldMk cId="3130251007" sldId="280"/>
            <ac:spMk id="6" creationId="{E24EE58F-3866-C214-7F2F-C4F8F4EE533D}"/>
          </ac:spMkLst>
        </pc:spChg>
        <pc:spChg chg="add del mod ord">
          <ac:chgData name="Montserrat Zavala Hernández" userId="549623c1-8b01-4958-8971-1470d9aeaeff" providerId="ADAL" clId="{58714D8B-6280-43FA-AF8F-2499476D5D12}" dt="2022-06-22T16:19:10.778" v="4423" actId="700"/>
          <ac:spMkLst>
            <pc:docMk/>
            <pc:sldMk cId="3130251007" sldId="280"/>
            <ac:spMk id="7" creationId="{86FAEFA7-36B1-B7B5-A56D-67109BE5DB52}"/>
          </ac:spMkLst>
        </pc:spChg>
        <pc:spChg chg="add del mod ord">
          <ac:chgData name="Montserrat Zavala Hernández" userId="549623c1-8b01-4958-8971-1470d9aeaeff" providerId="ADAL" clId="{58714D8B-6280-43FA-AF8F-2499476D5D12}" dt="2022-06-22T16:19:17.527" v="4425" actId="700"/>
          <ac:spMkLst>
            <pc:docMk/>
            <pc:sldMk cId="3130251007" sldId="280"/>
            <ac:spMk id="8" creationId="{64130F8A-9984-9B43-369F-C1272ACE84B0}"/>
          </ac:spMkLst>
        </pc:spChg>
        <pc:spChg chg="add del mod ord">
          <ac:chgData name="Montserrat Zavala Hernández" userId="549623c1-8b01-4958-8971-1470d9aeaeff" providerId="ADAL" clId="{58714D8B-6280-43FA-AF8F-2499476D5D12}" dt="2022-06-22T16:19:19.788" v="4426" actId="478"/>
          <ac:spMkLst>
            <pc:docMk/>
            <pc:sldMk cId="3130251007" sldId="280"/>
            <ac:spMk id="9" creationId="{EA900283-96AA-1071-502B-8F9ED3208701}"/>
          </ac:spMkLst>
        </pc:spChg>
        <pc:spChg chg="add del mod ord">
          <ac:chgData name="Montserrat Zavala Hernández" userId="549623c1-8b01-4958-8971-1470d9aeaeff" providerId="ADAL" clId="{58714D8B-6280-43FA-AF8F-2499476D5D12}" dt="2022-06-22T16:19:20.995" v="4427" actId="478"/>
          <ac:spMkLst>
            <pc:docMk/>
            <pc:sldMk cId="3130251007" sldId="280"/>
            <ac:spMk id="10" creationId="{EF96765A-E0EA-1EE4-5903-D93270B90F1C}"/>
          </ac:spMkLst>
        </pc:spChg>
      </pc:sldChg>
    </pc:docChg>
  </pc:docChgLst>
  <pc:docChgLst>
    <pc:chgData name="Montserrat Zavala Hernández" userId="549623c1-8b01-4958-8971-1470d9aeaeff" providerId="ADAL" clId="{F81FD604-F144-47DE-8C7F-E6393E20451F}"/>
    <pc:docChg chg="undo redo custSel addSld delSld modSld sldOrd">
      <pc:chgData name="Montserrat Zavala Hernández" userId="549623c1-8b01-4958-8971-1470d9aeaeff" providerId="ADAL" clId="{F81FD604-F144-47DE-8C7F-E6393E20451F}" dt="2022-10-04T19:11:01.215" v="3159" actId="20577"/>
      <pc:docMkLst>
        <pc:docMk/>
      </pc:docMkLst>
      <pc:sldChg chg="addSp delSp modSp mod">
        <pc:chgData name="Montserrat Zavala Hernández" userId="549623c1-8b01-4958-8971-1470d9aeaeff" providerId="ADAL" clId="{F81FD604-F144-47DE-8C7F-E6393E20451F}" dt="2022-10-04T14:46:50.430" v="984" actId="170"/>
        <pc:sldMkLst>
          <pc:docMk/>
          <pc:sldMk cId="4083691984" sldId="272"/>
        </pc:sldMkLst>
        <pc:spChg chg="mod">
          <ac:chgData name="Montserrat Zavala Hernández" userId="549623c1-8b01-4958-8971-1470d9aeaeff" providerId="ADAL" clId="{F81FD604-F144-47DE-8C7F-E6393E20451F}" dt="2022-09-30T18:52:26.722" v="769" actId="1076"/>
          <ac:spMkLst>
            <pc:docMk/>
            <pc:sldMk cId="4083691984" sldId="272"/>
            <ac:spMk id="23" creationId="{A6BA5DC1-EABF-4988-9238-64F8732C0B3A}"/>
          </ac:spMkLst>
        </pc:spChg>
        <pc:spChg chg="mod">
          <ac:chgData name="Montserrat Zavala Hernández" userId="549623c1-8b01-4958-8971-1470d9aeaeff" providerId="ADAL" clId="{F81FD604-F144-47DE-8C7F-E6393E20451F}" dt="2022-09-30T18:52:14.600" v="766" actId="1076"/>
          <ac:spMkLst>
            <pc:docMk/>
            <pc:sldMk cId="4083691984" sldId="272"/>
            <ac:spMk id="25" creationId="{25068BD6-C828-4198-9CBD-05E45A94901F}"/>
          </ac:spMkLst>
        </pc:spChg>
        <pc:picChg chg="add del mod ord">
          <ac:chgData name="Montserrat Zavala Hernández" userId="549623c1-8b01-4958-8971-1470d9aeaeff" providerId="ADAL" clId="{F81FD604-F144-47DE-8C7F-E6393E20451F}" dt="2022-09-30T18:51:29.489" v="758" actId="478"/>
          <ac:picMkLst>
            <pc:docMk/>
            <pc:sldMk cId="4083691984" sldId="272"/>
            <ac:picMk id="4" creationId="{A67FF5BB-1B50-445E-F2F5-27C06CDFCE41}"/>
          </ac:picMkLst>
        </pc:picChg>
        <pc:picChg chg="del">
          <ac:chgData name="Montserrat Zavala Hernández" userId="549623c1-8b01-4958-8971-1470d9aeaeff" providerId="ADAL" clId="{F81FD604-F144-47DE-8C7F-E6393E20451F}" dt="2022-09-30T18:16:36.972" v="1" actId="478"/>
          <ac:picMkLst>
            <pc:docMk/>
            <pc:sldMk cId="4083691984" sldId="272"/>
            <ac:picMk id="12" creationId="{A7D96D69-5DB7-4167-BB72-30EB8520F3C3}"/>
          </ac:picMkLst>
        </pc:picChg>
        <pc:picChg chg="add del mod">
          <ac:chgData name="Montserrat Zavala Hernández" userId="549623c1-8b01-4958-8971-1470d9aeaeff" providerId="ADAL" clId="{F81FD604-F144-47DE-8C7F-E6393E20451F}" dt="2022-09-30T18:51:45.769" v="762" actId="478"/>
          <ac:picMkLst>
            <pc:docMk/>
            <pc:sldMk cId="4083691984" sldId="272"/>
            <ac:picMk id="14" creationId="{4E62FC82-7445-40BC-3B1C-DE6F97211316}"/>
          </ac:picMkLst>
        </pc:picChg>
        <pc:picChg chg="add mod">
          <ac:chgData name="Montserrat Zavala Hernández" userId="549623c1-8b01-4958-8971-1470d9aeaeff" providerId="ADAL" clId="{F81FD604-F144-47DE-8C7F-E6393E20451F}" dt="2022-09-30T19:02:37.293" v="829" actId="1582"/>
          <ac:picMkLst>
            <pc:docMk/>
            <pc:sldMk cId="4083691984" sldId="272"/>
            <ac:picMk id="16" creationId="{8F541F18-0C52-34D3-F820-26E7ADB7E59F}"/>
          </ac:picMkLst>
        </pc:picChg>
        <pc:picChg chg="add mod">
          <ac:chgData name="Montserrat Zavala Hernández" userId="549623c1-8b01-4958-8971-1470d9aeaeff" providerId="ADAL" clId="{F81FD604-F144-47DE-8C7F-E6393E20451F}" dt="2022-10-04T14:46:39.219" v="982" actId="1076"/>
          <ac:picMkLst>
            <pc:docMk/>
            <pc:sldMk cId="4083691984" sldId="272"/>
            <ac:picMk id="19" creationId="{5539033C-3DB9-4885-A581-B8C7F8E0AADF}"/>
          </ac:picMkLst>
        </pc:picChg>
        <pc:cxnChg chg="mod ord">
          <ac:chgData name="Montserrat Zavala Hernández" userId="549623c1-8b01-4958-8971-1470d9aeaeff" providerId="ADAL" clId="{F81FD604-F144-47DE-8C7F-E6393E20451F}" dt="2022-10-04T14:46:50.430" v="984" actId="170"/>
          <ac:cxnSpMkLst>
            <pc:docMk/>
            <pc:sldMk cId="4083691984" sldId="272"/>
            <ac:cxnSpMk id="20" creationId="{50A44251-0682-4ED7-A411-454D5305E7DD}"/>
          </ac:cxnSpMkLst>
        </pc:cxnChg>
        <pc:cxnChg chg="mod ord">
          <ac:chgData name="Montserrat Zavala Hernández" userId="549623c1-8b01-4958-8971-1470d9aeaeff" providerId="ADAL" clId="{F81FD604-F144-47DE-8C7F-E6393E20451F}" dt="2022-09-30T18:52:44.604" v="774" actId="14100"/>
          <ac:cxnSpMkLst>
            <pc:docMk/>
            <pc:sldMk cId="4083691984" sldId="272"/>
            <ac:cxnSpMk id="22" creationId="{5886F8BF-8541-48C3-B655-B0491DF124F4}"/>
          </ac:cxnSpMkLst>
        </pc:cxnChg>
      </pc:sldChg>
      <pc:sldChg chg="addSp delSp modSp mod">
        <pc:chgData name="Montserrat Zavala Hernández" userId="549623c1-8b01-4958-8971-1470d9aeaeff" providerId="ADAL" clId="{F81FD604-F144-47DE-8C7F-E6393E20451F}" dt="2022-09-30T18:58:28.508" v="828" actId="1036"/>
        <pc:sldMkLst>
          <pc:docMk/>
          <pc:sldMk cId="2092776068" sldId="273"/>
        </pc:sldMkLst>
        <pc:spChg chg="add mod">
          <ac:chgData name="Montserrat Zavala Hernández" userId="549623c1-8b01-4958-8971-1470d9aeaeff" providerId="ADAL" clId="{F81FD604-F144-47DE-8C7F-E6393E20451F}" dt="2022-09-30T18:57:42.242" v="817" actId="1076"/>
          <ac:spMkLst>
            <pc:docMk/>
            <pc:sldMk cId="2092776068" sldId="273"/>
            <ac:spMk id="12" creationId="{4A1F48BE-2A55-8BEA-1022-5ACD00B6280B}"/>
          </ac:spMkLst>
        </pc:spChg>
        <pc:spChg chg="mod ord">
          <ac:chgData name="Montserrat Zavala Hernández" userId="549623c1-8b01-4958-8971-1470d9aeaeff" providerId="ADAL" clId="{F81FD604-F144-47DE-8C7F-E6393E20451F}" dt="2022-09-30T18:58:28.508" v="828" actId="1036"/>
          <ac:spMkLst>
            <pc:docMk/>
            <pc:sldMk cId="2092776068" sldId="273"/>
            <ac:spMk id="19" creationId="{698BC5C9-F79C-414B-A468-86BB8BA9BAC3}"/>
          </ac:spMkLst>
        </pc:spChg>
        <pc:graphicFrameChg chg="mod modGraphic">
          <ac:chgData name="Montserrat Zavala Hernández" userId="549623c1-8b01-4958-8971-1470d9aeaeff" providerId="ADAL" clId="{F81FD604-F144-47DE-8C7F-E6393E20451F}" dt="2022-09-30T18:57:57.304" v="819"/>
          <ac:graphicFrameMkLst>
            <pc:docMk/>
            <pc:sldMk cId="2092776068" sldId="273"/>
            <ac:graphicFrameMk id="17" creationId="{7A017C31-F9C5-490A-83C5-795AA3F1894E}"/>
          </ac:graphicFrameMkLst>
        </pc:graphicFrameChg>
        <pc:picChg chg="add del mod ord modCrop">
          <ac:chgData name="Montserrat Zavala Hernández" userId="549623c1-8b01-4958-8971-1470d9aeaeff" providerId="ADAL" clId="{F81FD604-F144-47DE-8C7F-E6393E20451F}" dt="2022-09-30T18:53:29.797" v="775" actId="478"/>
          <ac:picMkLst>
            <pc:docMk/>
            <pc:sldMk cId="2092776068" sldId="273"/>
            <ac:picMk id="4" creationId="{3BF529DC-EF91-6DD9-4558-25C9FE7E13F1}"/>
          </ac:picMkLst>
        </pc:picChg>
        <pc:picChg chg="add mod">
          <ac:chgData name="Montserrat Zavala Hernández" userId="549623c1-8b01-4958-8971-1470d9aeaeff" providerId="ADAL" clId="{F81FD604-F144-47DE-8C7F-E6393E20451F}" dt="2022-09-30T18:22:11.574" v="97" actId="1076"/>
          <ac:picMkLst>
            <pc:docMk/>
            <pc:sldMk cId="2092776068" sldId="273"/>
            <ac:picMk id="6" creationId="{4A186011-2244-C7DF-5CAE-AB060A9E36EA}"/>
          </ac:picMkLst>
        </pc:picChg>
        <pc:picChg chg="add del">
          <ac:chgData name="Montserrat Zavala Hernández" userId="549623c1-8b01-4958-8971-1470d9aeaeff" providerId="ADAL" clId="{F81FD604-F144-47DE-8C7F-E6393E20451F}" dt="2022-09-30T18:19:28.255" v="57" actId="478"/>
          <ac:picMkLst>
            <pc:docMk/>
            <pc:sldMk cId="2092776068" sldId="273"/>
            <ac:picMk id="8" creationId="{12922D00-03DE-4F68-90EF-6DA944689075}"/>
          </ac:picMkLst>
        </pc:picChg>
        <pc:picChg chg="add mod ord modCrop">
          <ac:chgData name="Montserrat Zavala Hernández" userId="549623c1-8b01-4958-8971-1470d9aeaeff" providerId="ADAL" clId="{F81FD604-F144-47DE-8C7F-E6393E20451F}" dt="2022-09-30T18:58:21.035" v="823" actId="1076"/>
          <ac:picMkLst>
            <pc:docMk/>
            <pc:sldMk cId="2092776068" sldId="273"/>
            <ac:picMk id="11" creationId="{D724E0FC-4603-8805-AB40-15D054406FC9}"/>
          </ac:picMkLst>
        </pc:picChg>
        <pc:picChg chg="mod">
          <ac:chgData name="Montserrat Zavala Hernández" userId="549623c1-8b01-4958-8971-1470d9aeaeff" providerId="ADAL" clId="{F81FD604-F144-47DE-8C7F-E6393E20451F}" dt="2022-09-30T18:57:02.363" v="803" actId="1076"/>
          <ac:picMkLst>
            <pc:docMk/>
            <pc:sldMk cId="2092776068" sldId="273"/>
            <ac:picMk id="15" creationId="{197E9E3F-3300-482A-AF7A-81F45577ED88}"/>
          </ac:picMkLst>
        </pc:picChg>
      </pc:sldChg>
      <pc:sldChg chg="addSp delSp modSp mod ord">
        <pc:chgData name="Montserrat Zavala Hernández" userId="549623c1-8b01-4958-8971-1470d9aeaeff" providerId="ADAL" clId="{F81FD604-F144-47DE-8C7F-E6393E20451F}" dt="2022-09-30T19:05:15.250" v="854"/>
        <pc:sldMkLst>
          <pc:docMk/>
          <pc:sldMk cId="4114948499" sldId="274"/>
        </pc:sldMkLst>
        <pc:spChg chg="mod">
          <ac:chgData name="Montserrat Zavala Hernández" userId="549623c1-8b01-4958-8971-1470d9aeaeff" providerId="ADAL" clId="{F81FD604-F144-47DE-8C7F-E6393E20451F}" dt="2022-09-30T18:24:01.241" v="107" actId="14100"/>
          <ac:spMkLst>
            <pc:docMk/>
            <pc:sldMk cId="4114948499" sldId="274"/>
            <ac:spMk id="4" creationId="{035AF386-D208-4371-80DD-4F7EFB3258CF}"/>
          </ac:spMkLst>
        </pc:spChg>
        <pc:spChg chg="mod ord">
          <ac:chgData name="Montserrat Zavala Hernández" userId="549623c1-8b01-4958-8971-1470d9aeaeff" providerId="ADAL" clId="{F81FD604-F144-47DE-8C7F-E6393E20451F}" dt="2022-09-30T19:03:50.391" v="846" actId="1035"/>
          <ac:spMkLst>
            <pc:docMk/>
            <pc:sldMk cId="4114948499" sldId="274"/>
            <ac:spMk id="7" creationId="{82878110-E863-4F99-B852-A2A35AA8BE19}"/>
          </ac:spMkLst>
        </pc:spChg>
        <pc:spChg chg="add del">
          <ac:chgData name="Montserrat Zavala Hernández" userId="549623c1-8b01-4958-8971-1470d9aeaeff" providerId="ADAL" clId="{F81FD604-F144-47DE-8C7F-E6393E20451F}" dt="2022-09-30T19:02:53.128" v="832" actId="22"/>
          <ac:spMkLst>
            <pc:docMk/>
            <pc:sldMk cId="4114948499" sldId="274"/>
            <ac:spMk id="12" creationId="{AEFEE726-F7ED-A41E-E89E-54CB50056AE7}"/>
          </ac:spMkLst>
        </pc:spChg>
        <pc:picChg chg="del">
          <ac:chgData name="Montserrat Zavala Hernández" userId="549623c1-8b01-4958-8971-1470d9aeaeff" providerId="ADAL" clId="{F81FD604-F144-47DE-8C7F-E6393E20451F}" dt="2022-09-30T18:23:30.637" v="101" actId="478"/>
          <ac:picMkLst>
            <pc:docMk/>
            <pc:sldMk cId="4114948499" sldId="274"/>
            <ac:picMk id="3" creationId="{B40B1587-13F4-49F7-8DFB-99429CDE3407}"/>
          </ac:picMkLst>
        </pc:picChg>
        <pc:picChg chg="add del mod ord modCrop">
          <ac:chgData name="Montserrat Zavala Hernández" userId="549623c1-8b01-4958-8971-1470d9aeaeff" providerId="ADAL" clId="{F81FD604-F144-47DE-8C7F-E6393E20451F}" dt="2022-09-30T19:02:48.238" v="830" actId="478"/>
          <ac:picMkLst>
            <pc:docMk/>
            <pc:sldMk cId="4114948499" sldId="274"/>
            <ac:picMk id="6" creationId="{A765397E-F19A-BC8E-523E-0AE912FE3B30}"/>
          </ac:picMkLst>
        </pc:picChg>
        <pc:picChg chg="add del mod">
          <ac:chgData name="Montserrat Zavala Hernández" userId="549623c1-8b01-4958-8971-1470d9aeaeff" providerId="ADAL" clId="{F81FD604-F144-47DE-8C7F-E6393E20451F}" dt="2022-09-30T19:03:10.734" v="836" actId="478"/>
          <ac:picMkLst>
            <pc:docMk/>
            <pc:sldMk cId="4114948499" sldId="274"/>
            <ac:picMk id="13" creationId="{48DF4D11-5290-20C1-9DAE-FE145E1E745F}"/>
          </ac:picMkLst>
        </pc:picChg>
        <pc:picChg chg="add mod">
          <ac:chgData name="Montserrat Zavala Hernández" userId="549623c1-8b01-4958-8971-1470d9aeaeff" providerId="ADAL" clId="{F81FD604-F144-47DE-8C7F-E6393E20451F}" dt="2022-09-30T19:03:28.760" v="838" actId="1076"/>
          <ac:picMkLst>
            <pc:docMk/>
            <pc:sldMk cId="4114948499" sldId="274"/>
            <ac:picMk id="14" creationId="{83759ADE-07E4-CD10-D903-CCC79B4E2775}"/>
          </ac:picMkLst>
        </pc:picChg>
        <pc:cxnChg chg="mod ord">
          <ac:chgData name="Montserrat Zavala Hernández" userId="549623c1-8b01-4958-8971-1470d9aeaeff" providerId="ADAL" clId="{F81FD604-F144-47DE-8C7F-E6393E20451F}" dt="2022-09-30T19:03:59.065" v="850" actId="170"/>
          <ac:cxnSpMkLst>
            <pc:docMk/>
            <pc:sldMk cId="4114948499" sldId="274"/>
            <ac:cxnSpMk id="9" creationId="{87F00E00-6A2D-45F7-A630-5B5F9E71F051}"/>
          </ac:cxnSpMkLst>
        </pc:cxnChg>
      </pc:sldChg>
      <pc:sldChg chg="addSp delSp mod">
        <pc:chgData name="Montserrat Zavala Hernández" userId="549623c1-8b01-4958-8971-1470d9aeaeff" providerId="ADAL" clId="{F81FD604-F144-47DE-8C7F-E6393E20451F}" dt="2022-09-30T18:45:10.215" v="668" actId="478"/>
        <pc:sldMkLst>
          <pc:docMk/>
          <pc:sldMk cId="3742556349" sldId="276"/>
        </pc:sldMkLst>
        <pc:spChg chg="add del">
          <ac:chgData name="Montserrat Zavala Hernández" userId="549623c1-8b01-4958-8971-1470d9aeaeff" providerId="ADAL" clId="{F81FD604-F144-47DE-8C7F-E6393E20451F}" dt="2022-09-30T18:45:10.215" v="668" actId="478"/>
          <ac:spMkLst>
            <pc:docMk/>
            <pc:sldMk cId="3742556349" sldId="276"/>
            <ac:spMk id="3" creationId="{71A44436-5057-46F7-C003-ED623CA7CE84}"/>
          </ac:spMkLst>
        </pc:spChg>
      </pc:sldChg>
      <pc:sldChg chg="modSp mod">
        <pc:chgData name="Montserrat Zavala Hernández" userId="549623c1-8b01-4958-8971-1470d9aeaeff" providerId="ADAL" clId="{F81FD604-F144-47DE-8C7F-E6393E20451F}" dt="2022-10-04T19:11:01.215" v="3159" actId="20577"/>
        <pc:sldMkLst>
          <pc:docMk/>
          <pc:sldMk cId="3561162032" sldId="277"/>
        </pc:sldMkLst>
        <pc:spChg chg="mod">
          <ac:chgData name="Montserrat Zavala Hernández" userId="549623c1-8b01-4958-8971-1470d9aeaeff" providerId="ADAL" clId="{F81FD604-F144-47DE-8C7F-E6393E20451F}" dt="2022-10-04T19:11:01.215" v="3159" actId="20577"/>
          <ac:spMkLst>
            <pc:docMk/>
            <pc:sldMk cId="3561162032" sldId="277"/>
            <ac:spMk id="3" creationId="{0CC14C52-5313-4E7E-A84D-99B9724AA95D}"/>
          </ac:spMkLst>
        </pc:spChg>
      </pc:sldChg>
      <pc:sldChg chg="addSp delSp modSp add mod ord">
        <pc:chgData name="Montserrat Zavala Hernández" userId="549623c1-8b01-4958-8971-1470d9aeaeff" providerId="ADAL" clId="{F81FD604-F144-47DE-8C7F-E6393E20451F}" dt="2022-10-04T18:14:24.013" v="2977" actId="14100"/>
        <pc:sldMkLst>
          <pc:docMk/>
          <pc:sldMk cId="361353264" sldId="280"/>
        </pc:sldMkLst>
        <pc:spChg chg="mod">
          <ac:chgData name="Montserrat Zavala Hernández" userId="549623c1-8b01-4958-8971-1470d9aeaeff" providerId="ADAL" clId="{F81FD604-F144-47DE-8C7F-E6393E20451F}" dt="2022-10-04T18:14:24.013" v="2977" actId="14100"/>
          <ac:spMkLst>
            <pc:docMk/>
            <pc:sldMk cId="361353264" sldId="280"/>
            <ac:spMk id="2" creationId="{2C9DE384-7134-46CB-BE4F-16D6B9790888}"/>
          </ac:spMkLst>
        </pc:spChg>
        <pc:spChg chg="del">
          <ac:chgData name="Montserrat Zavala Hernández" userId="549623c1-8b01-4958-8971-1470d9aeaeff" providerId="ADAL" clId="{F81FD604-F144-47DE-8C7F-E6393E20451F}" dt="2022-09-30T18:25:11.977" v="125" actId="478"/>
          <ac:spMkLst>
            <pc:docMk/>
            <pc:sldMk cId="361353264" sldId="280"/>
            <ac:spMk id="4" creationId="{035AF386-D208-4371-80DD-4F7EFB3258CF}"/>
          </ac:spMkLst>
        </pc:spChg>
        <pc:spChg chg="del">
          <ac:chgData name="Montserrat Zavala Hernández" userId="549623c1-8b01-4958-8971-1470d9aeaeff" providerId="ADAL" clId="{F81FD604-F144-47DE-8C7F-E6393E20451F}" dt="2022-09-30T18:25:14.435" v="126" actId="478"/>
          <ac:spMkLst>
            <pc:docMk/>
            <pc:sldMk cId="361353264" sldId="280"/>
            <ac:spMk id="7" creationId="{82878110-E863-4F99-B852-A2A35AA8BE19}"/>
          </ac:spMkLst>
        </pc:spChg>
        <pc:spChg chg="add del mod">
          <ac:chgData name="Montserrat Zavala Hernández" userId="549623c1-8b01-4958-8971-1470d9aeaeff" providerId="ADAL" clId="{F81FD604-F144-47DE-8C7F-E6393E20451F}" dt="2022-09-30T18:27:27.446" v="200" actId="478"/>
          <ac:spMkLst>
            <pc:docMk/>
            <pc:sldMk cId="361353264" sldId="280"/>
            <ac:spMk id="10" creationId="{A24CEFDC-C170-4E69-10AB-90CE31D17423}"/>
          </ac:spMkLst>
        </pc:spChg>
        <pc:spChg chg="add mod">
          <ac:chgData name="Montserrat Zavala Hernández" userId="549623c1-8b01-4958-8971-1470d9aeaeff" providerId="ADAL" clId="{F81FD604-F144-47DE-8C7F-E6393E20451F}" dt="2022-09-30T18:27:56.824" v="209" actId="1036"/>
          <ac:spMkLst>
            <pc:docMk/>
            <pc:sldMk cId="361353264" sldId="280"/>
            <ac:spMk id="11" creationId="{5178DDAE-53A3-01D2-C406-32FA3ABE0B3C}"/>
          </ac:spMkLst>
        </pc:spChg>
        <pc:spChg chg="add mod">
          <ac:chgData name="Montserrat Zavala Hernández" userId="549623c1-8b01-4958-8971-1470d9aeaeff" providerId="ADAL" clId="{F81FD604-F144-47DE-8C7F-E6393E20451F}" dt="2022-09-30T18:27:56.824" v="209" actId="1036"/>
          <ac:spMkLst>
            <pc:docMk/>
            <pc:sldMk cId="361353264" sldId="280"/>
            <ac:spMk id="12" creationId="{75540D10-5952-8F1B-A18C-AAA9287EC5CF}"/>
          </ac:spMkLst>
        </pc:spChg>
        <pc:spChg chg="add mod">
          <ac:chgData name="Montserrat Zavala Hernández" userId="549623c1-8b01-4958-8971-1470d9aeaeff" providerId="ADAL" clId="{F81FD604-F144-47DE-8C7F-E6393E20451F}" dt="2022-09-30T18:29:14.271" v="229" actId="1076"/>
          <ac:spMkLst>
            <pc:docMk/>
            <pc:sldMk cId="361353264" sldId="280"/>
            <ac:spMk id="17" creationId="{7E1FBB7A-F5FC-BDC3-05DD-54E030D5AA8C}"/>
          </ac:spMkLst>
        </pc:spChg>
        <pc:picChg chg="del">
          <ac:chgData name="Montserrat Zavala Hernández" userId="549623c1-8b01-4958-8971-1470d9aeaeff" providerId="ADAL" clId="{F81FD604-F144-47DE-8C7F-E6393E20451F}" dt="2022-09-30T18:25:08.635" v="124" actId="478"/>
          <ac:picMkLst>
            <pc:docMk/>
            <pc:sldMk cId="361353264" sldId="280"/>
            <ac:picMk id="3" creationId="{B40B1587-13F4-49F7-8DFB-99429CDE3407}"/>
          </ac:picMkLst>
        </pc:picChg>
        <pc:picChg chg="add mod">
          <ac:chgData name="Montserrat Zavala Hernández" userId="549623c1-8b01-4958-8971-1470d9aeaeff" providerId="ADAL" clId="{F81FD604-F144-47DE-8C7F-E6393E20451F}" dt="2022-09-30T18:25:57.969" v="131" actId="1582"/>
          <ac:picMkLst>
            <pc:docMk/>
            <pc:sldMk cId="361353264" sldId="280"/>
            <ac:picMk id="6" creationId="{1DE202C8-B205-C486-772B-0C77C27C1790}"/>
          </ac:picMkLst>
        </pc:picChg>
        <pc:picChg chg="add mod">
          <ac:chgData name="Montserrat Zavala Hernández" userId="549623c1-8b01-4958-8971-1470d9aeaeff" providerId="ADAL" clId="{F81FD604-F144-47DE-8C7F-E6393E20451F}" dt="2022-10-04T14:45:50.114" v="974" actId="1076"/>
          <ac:picMkLst>
            <pc:docMk/>
            <pc:sldMk cId="361353264" sldId="280"/>
            <ac:picMk id="19" creationId="{6EBB3618-A566-2459-1AEB-905E651D2692}"/>
          </ac:picMkLst>
        </pc:picChg>
        <pc:picChg chg="add del mod">
          <ac:chgData name="Montserrat Zavala Hernández" userId="549623c1-8b01-4958-8971-1470d9aeaeff" providerId="ADAL" clId="{F81FD604-F144-47DE-8C7F-E6393E20451F}" dt="2022-10-04T14:45:36.673" v="971" actId="478"/>
          <ac:picMkLst>
            <pc:docMk/>
            <pc:sldMk cId="361353264" sldId="280"/>
            <ac:picMk id="21" creationId="{D81EAEE2-A1B1-094C-D006-04DD5F846655}"/>
          </ac:picMkLst>
        </pc:picChg>
        <pc:picChg chg="add del mod">
          <ac:chgData name="Montserrat Zavala Hernández" userId="549623c1-8b01-4958-8971-1470d9aeaeff" providerId="ADAL" clId="{F81FD604-F144-47DE-8C7F-E6393E20451F}" dt="2022-10-04T14:46:25.076" v="980" actId="478"/>
          <ac:picMkLst>
            <pc:docMk/>
            <pc:sldMk cId="361353264" sldId="280"/>
            <ac:picMk id="22" creationId="{C44DC838-D613-18EB-8229-9119B500E458}"/>
          </ac:picMkLst>
        </pc:picChg>
        <pc:cxnChg chg="del">
          <ac:chgData name="Montserrat Zavala Hernández" userId="549623c1-8b01-4958-8971-1470d9aeaeff" providerId="ADAL" clId="{F81FD604-F144-47DE-8C7F-E6393E20451F}" dt="2022-09-30T18:25:15.326" v="127" actId="478"/>
          <ac:cxnSpMkLst>
            <pc:docMk/>
            <pc:sldMk cId="361353264" sldId="280"/>
            <ac:cxnSpMk id="9" creationId="{87F00E00-6A2D-45F7-A630-5B5F9E71F051}"/>
          </ac:cxnSpMkLst>
        </pc:cxnChg>
        <pc:cxnChg chg="add mod">
          <ac:chgData name="Montserrat Zavala Hernández" userId="549623c1-8b01-4958-8971-1470d9aeaeff" providerId="ADAL" clId="{F81FD604-F144-47DE-8C7F-E6393E20451F}" dt="2022-10-04T14:46:03.109" v="975" actId="13822"/>
          <ac:cxnSpMkLst>
            <pc:docMk/>
            <pc:sldMk cId="361353264" sldId="280"/>
            <ac:cxnSpMk id="13" creationId="{475B0EC7-06F0-BB05-26F0-F71AA3C1239F}"/>
          </ac:cxnSpMkLst>
        </pc:cxnChg>
        <pc:cxnChg chg="add mod">
          <ac:chgData name="Montserrat Zavala Hernández" userId="549623c1-8b01-4958-8971-1470d9aeaeff" providerId="ADAL" clId="{F81FD604-F144-47DE-8C7F-E6393E20451F}" dt="2022-09-30T18:28:05.663" v="210" actId="14100"/>
          <ac:cxnSpMkLst>
            <pc:docMk/>
            <pc:sldMk cId="361353264" sldId="280"/>
            <ac:cxnSpMk id="14" creationId="{C68FD63A-BC17-934B-DDB7-B5031771C636}"/>
          </ac:cxnSpMkLst>
        </pc:cxnChg>
      </pc:sldChg>
      <pc:sldChg chg="addSp delSp modSp add mod ord">
        <pc:chgData name="Montserrat Zavala Hernández" userId="549623c1-8b01-4958-8971-1470d9aeaeff" providerId="ADAL" clId="{F81FD604-F144-47DE-8C7F-E6393E20451F}" dt="2022-10-04T19:07:52.688" v="3146" actId="14100"/>
        <pc:sldMkLst>
          <pc:docMk/>
          <pc:sldMk cId="4019714432" sldId="281"/>
        </pc:sldMkLst>
        <pc:spChg chg="del mod">
          <ac:chgData name="Montserrat Zavala Hernández" userId="549623c1-8b01-4958-8971-1470d9aeaeff" providerId="ADAL" clId="{F81FD604-F144-47DE-8C7F-E6393E20451F}" dt="2022-10-04T18:14:38.903" v="2979" actId="478"/>
          <ac:spMkLst>
            <pc:docMk/>
            <pc:sldMk cId="4019714432" sldId="281"/>
            <ac:spMk id="2" creationId="{2C9DE384-7134-46CB-BE4F-16D6B9790888}"/>
          </ac:spMkLst>
        </pc:spChg>
        <pc:spChg chg="add del mod">
          <ac:chgData name="Montserrat Zavala Hernández" userId="549623c1-8b01-4958-8971-1470d9aeaeff" providerId="ADAL" clId="{F81FD604-F144-47DE-8C7F-E6393E20451F}" dt="2022-10-04T14:54:23.344" v="987" actId="478"/>
          <ac:spMkLst>
            <pc:docMk/>
            <pc:sldMk cId="4019714432" sldId="281"/>
            <ac:spMk id="4" creationId="{30A56720-EB0E-FE13-53BB-9371618DEDF2}"/>
          </ac:spMkLst>
        </pc:spChg>
        <pc:spChg chg="add mod">
          <ac:chgData name="Montserrat Zavala Hernández" userId="549623c1-8b01-4958-8971-1470d9aeaeff" providerId="ADAL" clId="{F81FD604-F144-47DE-8C7F-E6393E20451F}" dt="2022-10-04T19:05:59.143" v="3111" actId="20577"/>
          <ac:spMkLst>
            <pc:docMk/>
            <pc:sldMk cId="4019714432" sldId="281"/>
            <ac:spMk id="5" creationId="{7AC7DF48-E895-1919-E0AE-25691F2F1330}"/>
          </ac:spMkLst>
        </pc:spChg>
        <pc:spChg chg="add del mod">
          <ac:chgData name="Montserrat Zavala Hernández" userId="549623c1-8b01-4958-8971-1470d9aeaeff" providerId="ADAL" clId="{F81FD604-F144-47DE-8C7F-E6393E20451F}" dt="2022-10-04T17:55:17.753" v="2319" actId="478"/>
          <ac:spMkLst>
            <pc:docMk/>
            <pc:sldMk cId="4019714432" sldId="281"/>
            <ac:spMk id="7" creationId="{87A425E7-A331-4B1D-D962-68F349B1C849}"/>
          </ac:spMkLst>
        </pc:spChg>
        <pc:spChg chg="add del mod">
          <ac:chgData name="Montserrat Zavala Hernández" userId="549623c1-8b01-4958-8971-1470d9aeaeff" providerId="ADAL" clId="{F81FD604-F144-47DE-8C7F-E6393E20451F}" dt="2022-10-04T17:55:06.391" v="2315" actId="478"/>
          <ac:spMkLst>
            <pc:docMk/>
            <pc:sldMk cId="4019714432" sldId="281"/>
            <ac:spMk id="9" creationId="{E4159E19-0597-69C4-4F8C-9F9D54762392}"/>
          </ac:spMkLst>
        </pc:spChg>
        <pc:spChg chg="del">
          <ac:chgData name="Montserrat Zavala Hernández" userId="549623c1-8b01-4958-8971-1470d9aeaeff" providerId="ADAL" clId="{F81FD604-F144-47DE-8C7F-E6393E20451F}" dt="2022-09-30T18:30:19.743" v="234" actId="478"/>
          <ac:spMkLst>
            <pc:docMk/>
            <pc:sldMk cId="4019714432" sldId="281"/>
            <ac:spMk id="11" creationId="{5178DDAE-53A3-01D2-C406-32FA3ABE0B3C}"/>
          </ac:spMkLst>
        </pc:spChg>
        <pc:spChg chg="del">
          <ac:chgData name="Montserrat Zavala Hernández" userId="549623c1-8b01-4958-8971-1470d9aeaeff" providerId="ADAL" clId="{F81FD604-F144-47DE-8C7F-E6393E20451F}" dt="2022-09-30T18:30:18.281" v="232" actId="478"/>
          <ac:spMkLst>
            <pc:docMk/>
            <pc:sldMk cId="4019714432" sldId="281"/>
            <ac:spMk id="12" creationId="{75540D10-5952-8F1B-A18C-AAA9287EC5CF}"/>
          </ac:spMkLst>
        </pc:spChg>
        <pc:spChg chg="del">
          <ac:chgData name="Montserrat Zavala Hernández" userId="549623c1-8b01-4958-8971-1470d9aeaeff" providerId="ADAL" clId="{F81FD604-F144-47DE-8C7F-E6393E20451F}" dt="2022-09-30T18:30:22.368" v="236" actId="478"/>
          <ac:spMkLst>
            <pc:docMk/>
            <pc:sldMk cId="4019714432" sldId="281"/>
            <ac:spMk id="17" creationId="{7E1FBB7A-F5FC-BDC3-05DD-54E030D5AA8C}"/>
          </ac:spMkLst>
        </pc:spChg>
        <pc:spChg chg="add del">
          <ac:chgData name="Montserrat Zavala Hernández" userId="549623c1-8b01-4958-8971-1470d9aeaeff" providerId="ADAL" clId="{F81FD604-F144-47DE-8C7F-E6393E20451F}" dt="2022-10-04T15:15:13.322" v="1228" actId="22"/>
          <ac:spMkLst>
            <pc:docMk/>
            <pc:sldMk cId="4019714432" sldId="281"/>
            <ac:spMk id="31" creationId="{73FA2A32-3474-D19F-26D8-5E252F546A32}"/>
          </ac:spMkLst>
        </pc:spChg>
        <pc:spChg chg="add mod">
          <ac:chgData name="Montserrat Zavala Hernández" userId="549623c1-8b01-4958-8971-1470d9aeaeff" providerId="ADAL" clId="{F81FD604-F144-47DE-8C7F-E6393E20451F}" dt="2022-10-04T19:07:52.688" v="3146" actId="14100"/>
          <ac:spMkLst>
            <pc:docMk/>
            <pc:sldMk cId="4019714432" sldId="281"/>
            <ac:spMk id="38" creationId="{1AF57BA3-AA8B-705E-9DC9-643E9AB5E970}"/>
          </ac:spMkLst>
        </pc:spChg>
        <pc:spChg chg="add mod">
          <ac:chgData name="Montserrat Zavala Hernández" userId="549623c1-8b01-4958-8971-1470d9aeaeff" providerId="ADAL" clId="{F81FD604-F144-47DE-8C7F-E6393E20451F}" dt="2022-10-04T18:14:34.175" v="2978"/>
          <ac:spMkLst>
            <pc:docMk/>
            <pc:sldMk cId="4019714432" sldId="281"/>
            <ac:spMk id="39" creationId="{8401CDCC-002F-3212-96A4-31641B46FAD5}"/>
          </ac:spMkLst>
        </pc:spChg>
        <pc:spChg chg="add del mod">
          <ac:chgData name="Montserrat Zavala Hernández" userId="549623c1-8b01-4958-8971-1470d9aeaeff" providerId="ADAL" clId="{F81FD604-F144-47DE-8C7F-E6393E20451F}" dt="2022-10-04T18:14:41.685" v="2980" actId="478"/>
          <ac:spMkLst>
            <pc:docMk/>
            <pc:sldMk cId="4019714432" sldId="281"/>
            <ac:spMk id="41" creationId="{E92B7AE5-282C-086A-2C8B-69FCB9AA0F2A}"/>
          </ac:spMkLst>
        </pc:spChg>
        <pc:graphicFrameChg chg="add del mod modGraphic">
          <ac:chgData name="Montserrat Zavala Hernández" userId="549623c1-8b01-4958-8971-1470d9aeaeff" providerId="ADAL" clId="{F81FD604-F144-47DE-8C7F-E6393E20451F}" dt="2022-10-04T14:54:14.546" v="986" actId="478"/>
          <ac:graphicFrameMkLst>
            <pc:docMk/>
            <pc:sldMk cId="4019714432" sldId="281"/>
            <ac:graphicFrameMk id="3" creationId="{A9F29C3F-1F8E-2AD3-FCE7-A55763ED87D0}"/>
          </ac:graphicFrameMkLst>
        </pc:graphicFrameChg>
        <pc:graphicFrameChg chg="add del modGraphic">
          <ac:chgData name="Montserrat Zavala Hernández" userId="549623c1-8b01-4958-8971-1470d9aeaeff" providerId="ADAL" clId="{F81FD604-F144-47DE-8C7F-E6393E20451F}" dt="2022-10-04T15:26:51.275" v="1684" actId="1032"/>
          <ac:graphicFrameMkLst>
            <pc:docMk/>
            <pc:sldMk cId="4019714432" sldId="281"/>
            <ac:graphicFrameMk id="36" creationId="{F4C86566-1489-D028-D1A0-B95A2C503462}"/>
          </ac:graphicFrameMkLst>
        </pc:graphicFrameChg>
        <pc:graphicFrameChg chg="add del modGraphic">
          <ac:chgData name="Montserrat Zavala Hernández" userId="549623c1-8b01-4958-8971-1470d9aeaeff" providerId="ADAL" clId="{F81FD604-F144-47DE-8C7F-E6393E20451F}" dt="2022-10-04T15:27:42.126" v="1686" actId="1032"/>
          <ac:graphicFrameMkLst>
            <pc:docMk/>
            <pc:sldMk cId="4019714432" sldId="281"/>
            <ac:graphicFrameMk id="37" creationId="{CE118E9A-CFDA-BBF7-6524-BFA82B36BA0B}"/>
          </ac:graphicFrameMkLst>
        </pc:graphicFrameChg>
        <pc:picChg chg="del">
          <ac:chgData name="Montserrat Zavala Hernández" userId="549623c1-8b01-4958-8971-1470d9aeaeff" providerId="ADAL" clId="{F81FD604-F144-47DE-8C7F-E6393E20451F}" dt="2022-09-30T18:30:17.127" v="231" actId="478"/>
          <ac:picMkLst>
            <pc:docMk/>
            <pc:sldMk cId="4019714432" sldId="281"/>
            <ac:picMk id="6" creationId="{1DE202C8-B205-C486-772B-0C77C27C1790}"/>
          </ac:picMkLst>
        </pc:picChg>
        <pc:picChg chg="add del mod">
          <ac:chgData name="Montserrat Zavala Hernández" userId="549623c1-8b01-4958-8971-1470d9aeaeff" providerId="ADAL" clId="{F81FD604-F144-47DE-8C7F-E6393E20451F}" dt="2022-10-04T15:26:30.978" v="1681" actId="478"/>
          <ac:picMkLst>
            <pc:docMk/>
            <pc:sldMk cId="4019714432" sldId="281"/>
            <ac:picMk id="15" creationId="{2B318C19-4FC6-9185-7E93-05124E4EF942}"/>
          </ac:picMkLst>
        </pc:picChg>
        <pc:picChg chg="add del mod">
          <ac:chgData name="Montserrat Zavala Hernández" userId="549623c1-8b01-4958-8971-1470d9aeaeff" providerId="ADAL" clId="{F81FD604-F144-47DE-8C7F-E6393E20451F}" dt="2022-10-04T15:00:22.243" v="1036" actId="478"/>
          <ac:picMkLst>
            <pc:docMk/>
            <pc:sldMk cId="4019714432" sldId="281"/>
            <ac:picMk id="18" creationId="{EF522825-63A9-1D7F-1094-EC6A1319990E}"/>
          </ac:picMkLst>
        </pc:picChg>
        <pc:picChg chg="add del mod">
          <ac:chgData name="Montserrat Zavala Hernández" userId="549623c1-8b01-4958-8971-1470d9aeaeff" providerId="ADAL" clId="{F81FD604-F144-47DE-8C7F-E6393E20451F}" dt="2022-10-04T17:54:23.089" v="2302" actId="478"/>
          <ac:picMkLst>
            <pc:docMk/>
            <pc:sldMk cId="4019714432" sldId="281"/>
            <ac:picMk id="20" creationId="{07660C59-703E-5D9F-E631-9FC7BA4D1F46}"/>
          </ac:picMkLst>
        </pc:picChg>
        <pc:picChg chg="add del mod">
          <ac:chgData name="Montserrat Zavala Hernández" userId="549623c1-8b01-4958-8971-1470d9aeaeff" providerId="ADAL" clId="{F81FD604-F144-47DE-8C7F-E6393E20451F}" dt="2022-10-04T15:00:23.306" v="1037" actId="478"/>
          <ac:picMkLst>
            <pc:docMk/>
            <pc:sldMk cId="4019714432" sldId="281"/>
            <ac:picMk id="22" creationId="{35AAD9E7-D47C-9F78-D4BD-06297A9F87AB}"/>
          </ac:picMkLst>
        </pc:picChg>
        <pc:picChg chg="add del mod">
          <ac:chgData name="Montserrat Zavala Hernández" userId="549623c1-8b01-4958-8971-1470d9aeaeff" providerId="ADAL" clId="{F81FD604-F144-47DE-8C7F-E6393E20451F}" dt="2022-10-04T17:54:24.076" v="2303" actId="478"/>
          <ac:picMkLst>
            <pc:docMk/>
            <pc:sldMk cId="4019714432" sldId="281"/>
            <ac:picMk id="24" creationId="{AAFCE077-EBA5-9131-E95F-2F6076711453}"/>
          </ac:picMkLst>
        </pc:picChg>
        <pc:picChg chg="add del mod">
          <ac:chgData name="Montserrat Zavala Hernández" userId="549623c1-8b01-4958-8971-1470d9aeaeff" providerId="ADAL" clId="{F81FD604-F144-47DE-8C7F-E6393E20451F}" dt="2022-10-04T15:26:32.762" v="1682" actId="478"/>
          <ac:picMkLst>
            <pc:docMk/>
            <pc:sldMk cId="4019714432" sldId="281"/>
            <ac:picMk id="25" creationId="{7B2400FF-C299-1D74-FA9C-91B6052B05F1}"/>
          </ac:picMkLst>
        </pc:picChg>
        <pc:picChg chg="add del mod">
          <ac:chgData name="Montserrat Zavala Hernández" userId="549623c1-8b01-4958-8971-1470d9aeaeff" providerId="ADAL" clId="{F81FD604-F144-47DE-8C7F-E6393E20451F}" dt="2022-10-04T15:31:09.217" v="1796" actId="478"/>
          <ac:picMkLst>
            <pc:docMk/>
            <pc:sldMk cId="4019714432" sldId="281"/>
            <ac:picMk id="27" creationId="{7F2F84CC-30EC-DDDF-CA44-938240F219E4}"/>
          </ac:picMkLst>
        </pc:picChg>
        <pc:picChg chg="add del mod">
          <ac:chgData name="Montserrat Zavala Hernández" userId="549623c1-8b01-4958-8971-1470d9aeaeff" providerId="ADAL" clId="{F81FD604-F144-47DE-8C7F-E6393E20451F}" dt="2022-10-04T15:31:11.535" v="1797" actId="478"/>
          <ac:picMkLst>
            <pc:docMk/>
            <pc:sldMk cId="4019714432" sldId="281"/>
            <ac:picMk id="29" creationId="{54146FDE-1E74-18C0-57E9-5B5A81D5D5E5}"/>
          </ac:picMkLst>
        </pc:picChg>
        <pc:picChg chg="add del mod">
          <ac:chgData name="Montserrat Zavala Hernández" userId="549623c1-8b01-4958-8971-1470d9aeaeff" providerId="ADAL" clId="{F81FD604-F144-47DE-8C7F-E6393E20451F}" dt="2022-10-04T17:53:55.870" v="2291" actId="478"/>
          <ac:picMkLst>
            <pc:docMk/>
            <pc:sldMk cId="4019714432" sldId="281"/>
            <ac:picMk id="33" creationId="{EE104660-8B39-24EA-EC6B-31D7DFE12E11}"/>
          </ac:picMkLst>
        </pc:picChg>
        <pc:picChg chg="add del mod">
          <ac:chgData name="Montserrat Zavala Hernández" userId="549623c1-8b01-4958-8971-1470d9aeaeff" providerId="ADAL" clId="{F81FD604-F144-47DE-8C7F-E6393E20451F}" dt="2022-10-04T17:53:56.469" v="2292" actId="478"/>
          <ac:picMkLst>
            <pc:docMk/>
            <pc:sldMk cId="4019714432" sldId="281"/>
            <ac:picMk id="35" creationId="{385BB08D-F0F1-ACCC-7F6B-42C8C8690156}"/>
          </ac:picMkLst>
        </pc:picChg>
        <pc:picChg chg="add del">
          <ac:chgData name="Montserrat Zavala Hernández" userId="549623c1-8b01-4958-8971-1470d9aeaeff" providerId="ADAL" clId="{F81FD604-F144-47DE-8C7F-E6393E20451F}" dt="2022-10-04T17:52:04.839" v="2286" actId="478"/>
          <ac:picMkLst>
            <pc:docMk/>
            <pc:sldMk cId="4019714432" sldId="281"/>
            <ac:picMk id="1026" creationId="{532A2FD9-5B41-E964-77DA-5BAFDD5F6A3A}"/>
          </ac:picMkLst>
        </pc:picChg>
        <pc:picChg chg="add del">
          <ac:chgData name="Montserrat Zavala Hernández" userId="549623c1-8b01-4958-8971-1470d9aeaeff" providerId="ADAL" clId="{F81FD604-F144-47DE-8C7F-E6393E20451F}" dt="2022-10-04T17:52:34.537" v="2288"/>
          <ac:picMkLst>
            <pc:docMk/>
            <pc:sldMk cId="4019714432" sldId="281"/>
            <ac:picMk id="1028" creationId="{FD694694-4E1A-7943-A2BA-82E46E1E9B95}"/>
          </ac:picMkLst>
        </pc:picChg>
        <pc:picChg chg="add mod">
          <ac:chgData name="Montserrat Zavala Hernández" userId="549623c1-8b01-4958-8971-1470d9aeaeff" providerId="ADAL" clId="{F81FD604-F144-47DE-8C7F-E6393E20451F}" dt="2022-10-04T17:54:43.258" v="2307" actId="1076"/>
          <ac:picMkLst>
            <pc:docMk/>
            <pc:sldMk cId="4019714432" sldId="281"/>
            <ac:picMk id="1030" creationId="{52002CE0-F664-506B-2B1E-A920D703878D}"/>
          </ac:picMkLst>
        </pc:picChg>
        <pc:cxnChg chg="del">
          <ac:chgData name="Montserrat Zavala Hernández" userId="549623c1-8b01-4958-8971-1470d9aeaeff" providerId="ADAL" clId="{F81FD604-F144-47DE-8C7F-E6393E20451F}" dt="2022-09-30T18:30:20.617" v="235" actId="478"/>
          <ac:cxnSpMkLst>
            <pc:docMk/>
            <pc:sldMk cId="4019714432" sldId="281"/>
            <ac:cxnSpMk id="13" creationId="{475B0EC7-06F0-BB05-26F0-F71AA3C1239F}"/>
          </ac:cxnSpMkLst>
        </pc:cxnChg>
        <pc:cxnChg chg="del mod">
          <ac:chgData name="Montserrat Zavala Hernández" userId="549623c1-8b01-4958-8971-1470d9aeaeff" providerId="ADAL" clId="{F81FD604-F144-47DE-8C7F-E6393E20451F}" dt="2022-09-30T18:30:18.910" v="233" actId="478"/>
          <ac:cxnSpMkLst>
            <pc:docMk/>
            <pc:sldMk cId="4019714432" sldId="281"/>
            <ac:cxnSpMk id="14" creationId="{C68FD63A-BC17-934B-DDB7-B5031771C636}"/>
          </ac:cxnSpMkLst>
        </pc:cxnChg>
      </pc:sldChg>
      <pc:sldChg chg="addSp delSp modSp add mod">
        <pc:chgData name="Montserrat Zavala Hernández" userId="549623c1-8b01-4958-8971-1470d9aeaeff" providerId="ADAL" clId="{F81FD604-F144-47DE-8C7F-E6393E20451F}" dt="2022-10-04T19:09:11.802" v="3156" actId="6549"/>
        <pc:sldMkLst>
          <pc:docMk/>
          <pc:sldMk cId="1248885569" sldId="282"/>
        </pc:sldMkLst>
        <pc:spChg chg="del">
          <ac:chgData name="Montserrat Zavala Hernández" userId="549623c1-8b01-4958-8971-1470d9aeaeff" providerId="ADAL" clId="{F81FD604-F144-47DE-8C7F-E6393E20451F}" dt="2022-10-04T17:34:11.212" v="1804" actId="478"/>
          <ac:spMkLst>
            <pc:docMk/>
            <pc:sldMk cId="1248885569" sldId="282"/>
            <ac:spMk id="2" creationId="{2C9DE384-7134-46CB-BE4F-16D6B9790888}"/>
          </ac:spMkLst>
        </pc:spChg>
        <pc:spChg chg="mod">
          <ac:chgData name="Montserrat Zavala Hernández" userId="549623c1-8b01-4958-8971-1470d9aeaeff" providerId="ADAL" clId="{F81FD604-F144-47DE-8C7F-E6393E20451F}" dt="2022-10-04T18:07:56.357" v="2947" actId="1076"/>
          <ac:spMkLst>
            <pc:docMk/>
            <pc:sldMk cId="1248885569" sldId="282"/>
            <ac:spMk id="4" creationId="{30A56720-EB0E-FE13-53BB-9371618DEDF2}"/>
          </ac:spMkLst>
        </pc:spChg>
        <pc:spChg chg="add del mod">
          <ac:chgData name="Montserrat Zavala Hernández" userId="549623c1-8b01-4958-8971-1470d9aeaeff" providerId="ADAL" clId="{F81FD604-F144-47DE-8C7F-E6393E20451F}" dt="2022-10-04T17:34:20.153" v="1806" actId="478"/>
          <ac:spMkLst>
            <pc:docMk/>
            <pc:sldMk cId="1248885569" sldId="282"/>
            <ac:spMk id="6" creationId="{B425B143-76D2-3866-D6C3-891441CD5F77}"/>
          </ac:spMkLst>
        </pc:spChg>
        <pc:spChg chg="add del mod">
          <ac:chgData name="Montserrat Zavala Hernández" userId="549623c1-8b01-4958-8971-1470d9aeaeff" providerId="ADAL" clId="{F81FD604-F144-47DE-8C7F-E6393E20451F}" dt="2022-10-04T18:14:47.224" v="2981" actId="478"/>
          <ac:spMkLst>
            <pc:docMk/>
            <pc:sldMk cId="1248885569" sldId="282"/>
            <ac:spMk id="7" creationId="{1324D882-4869-F5FE-4643-3E94E6B21233}"/>
          </ac:spMkLst>
        </pc:spChg>
        <pc:spChg chg="add mod">
          <ac:chgData name="Montserrat Zavala Hernández" userId="549623c1-8b01-4958-8971-1470d9aeaeff" providerId="ADAL" clId="{F81FD604-F144-47DE-8C7F-E6393E20451F}" dt="2022-10-04T19:09:11.802" v="3156" actId="6549"/>
          <ac:spMkLst>
            <pc:docMk/>
            <pc:sldMk cId="1248885569" sldId="282"/>
            <ac:spMk id="9" creationId="{65175F88-AF1F-30E9-79FB-C970B4CD51FE}"/>
          </ac:spMkLst>
        </pc:spChg>
        <pc:spChg chg="add mod">
          <ac:chgData name="Montserrat Zavala Hernández" userId="549623c1-8b01-4958-8971-1470d9aeaeff" providerId="ADAL" clId="{F81FD604-F144-47DE-8C7F-E6393E20451F}" dt="2022-10-04T18:14:47.791" v="2982"/>
          <ac:spMkLst>
            <pc:docMk/>
            <pc:sldMk cId="1248885569" sldId="282"/>
            <ac:spMk id="11" creationId="{DECAC5A9-8C0B-16A7-00D6-E2F55807F05B}"/>
          </ac:spMkLst>
        </pc:spChg>
        <pc:graphicFrameChg chg="del">
          <ac:chgData name="Montserrat Zavala Hernández" userId="549623c1-8b01-4958-8971-1470d9aeaeff" providerId="ADAL" clId="{F81FD604-F144-47DE-8C7F-E6393E20451F}" dt="2022-10-04T17:34:46.928" v="1807" actId="478"/>
          <ac:graphicFrameMkLst>
            <pc:docMk/>
            <pc:sldMk cId="1248885569" sldId="282"/>
            <ac:graphicFrameMk id="3" creationId="{A9F29C3F-1F8E-2AD3-FCE7-A55763ED87D0}"/>
          </ac:graphicFrameMkLst>
        </pc:graphicFrameChg>
        <pc:picChg chg="add mod">
          <ac:chgData name="Montserrat Zavala Hernández" userId="549623c1-8b01-4958-8971-1470d9aeaeff" providerId="ADAL" clId="{F81FD604-F144-47DE-8C7F-E6393E20451F}" dt="2022-10-04T18:06:22.856" v="2925" actId="1076"/>
          <ac:picMkLst>
            <pc:docMk/>
            <pc:sldMk cId="1248885569" sldId="282"/>
            <ac:picMk id="10" creationId="{155866AC-9609-C829-8224-08DCAF5B0B1C}"/>
          </ac:picMkLst>
        </pc:picChg>
      </pc:sldChg>
      <pc:sldChg chg="add del">
        <pc:chgData name="Montserrat Zavala Hernández" userId="549623c1-8b01-4958-8971-1470d9aeaeff" providerId="ADAL" clId="{F81FD604-F144-47DE-8C7F-E6393E20451F}" dt="2022-09-30T19:07:24.150" v="857" actId="47"/>
        <pc:sldMkLst>
          <pc:docMk/>
          <pc:sldMk cId="1726607291" sldId="282"/>
        </pc:sldMkLst>
      </pc:sldChg>
      <pc:sldChg chg="addSp delSp modSp add del mod">
        <pc:chgData name="Montserrat Zavala Hernández" userId="549623c1-8b01-4958-8971-1470d9aeaeff" providerId="ADAL" clId="{F81FD604-F144-47DE-8C7F-E6393E20451F}" dt="2022-09-30T19:14:21.652" v="888" actId="47"/>
        <pc:sldMkLst>
          <pc:docMk/>
          <pc:sldMk cId="3473404100" sldId="282"/>
        </pc:sldMkLst>
        <pc:graphicFrameChg chg="del">
          <ac:chgData name="Montserrat Zavala Hernández" userId="549623c1-8b01-4958-8971-1470d9aeaeff" providerId="ADAL" clId="{F81FD604-F144-47DE-8C7F-E6393E20451F}" dt="2022-09-30T19:07:34.303" v="859" actId="478"/>
          <ac:graphicFrameMkLst>
            <pc:docMk/>
            <pc:sldMk cId="3473404100" sldId="282"/>
            <ac:graphicFrameMk id="3" creationId="{A9F29C3F-1F8E-2AD3-FCE7-A55763ED87D0}"/>
          </ac:graphicFrameMkLst>
        </pc:graphicFrameChg>
        <pc:graphicFrameChg chg="add del mod modGraphic">
          <ac:chgData name="Montserrat Zavala Hernández" userId="549623c1-8b01-4958-8971-1470d9aeaeff" providerId="ADAL" clId="{F81FD604-F144-47DE-8C7F-E6393E20451F}" dt="2022-09-30T19:08:24.266" v="866" actId="478"/>
          <ac:graphicFrameMkLst>
            <pc:docMk/>
            <pc:sldMk cId="3473404100" sldId="282"/>
            <ac:graphicFrameMk id="5" creationId="{D05D725F-655D-DF44-2529-FE27EBE4C65D}"/>
          </ac:graphicFrameMkLst>
        </pc:graphicFrameChg>
      </pc:sldChg>
      <pc:sldChg chg="add del">
        <pc:chgData name="Montserrat Zavala Hernández" userId="549623c1-8b01-4958-8971-1470d9aeaeff" providerId="ADAL" clId="{F81FD604-F144-47DE-8C7F-E6393E20451F}" dt="2022-10-04T15:31:45.705" v="1801" actId="2696"/>
        <pc:sldMkLst>
          <pc:docMk/>
          <pc:sldMk cId="2091578037" sldId="2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F3CDD-9463-45C9-B86D-F77AA7293B79}" type="doc">
      <dgm:prSet loTypeId="urn:microsoft.com/office/officeart/2005/8/layout/hierarchy2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A35F8FB6-6ABF-420A-8B7E-48A61DE32D3B}">
      <dgm:prSet phldrT="[Texto]"/>
      <dgm:spPr>
        <a:solidFill>
          <a:srgbClr val="404040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  <a:latin typeface="Montserrat" panose="00000500000000000000" pitchFamily="2" charset="0"/>
            </a:rPr>
            <a:t>PERSONA</a:t>
          </a:r>
        </a:p>
        <a:p>
          <a:r>
            <a:rPr lang="es-MX" b="1" dirty="0">
              <a:solidFill>
                <a:schemeClr val="bg1"/>
              </a:solidFill>
              <a:latin typeface="Montserrat" panose="00000500000000000000" pitchFamily="2" charset="0"/>
            </a:rPr>
            <a:t>FISICA</a:t>
          </a:r>
        </a:p>
        <a:p>
          <a:r>
            <a:rPr lang="es-MX" b="1" dirty="0">
              <a:solidFill>
                <a:schemeClr val="bg1"/>
              </a:solidFill>
              <a:latin typeface="Montserrat" panose="00000500000000000000" pitchFamily="2" charset="0"/>
            </a:rPr>
            <a:t>RESICO</a:t>
          </a:r>
        </a:p>
      </dgm:t>
    </dgm:pt>
    <dgm:pt modelId="{74D581C6-B7A8-4302-B197-C90C4B398629}" type="parTrans" cxnId="{C7F4F0B8-6466-4563-B29A-6B325CDB666E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AFB98816-8D30-4A28-BEDF-46F0B6E8C602}" type="sibTrans" cxnId="{C7F4F0B8-6466-4563-B29A-6B325CDB666E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20C091B4-B5A8-42F1-B325-2E5F23C23B3B}">
      <dgm:prSet phldrT="[Texto]"/>
      <dgm:spPr>
        <a:solidFill>
          <a:srgbClr val="DEC9A2"/>
        </a:solidFill>
      </dgm:spPr>
      <dgm:t>
        <a:bodyPr/>
        <a:lstStyle/>
        <a:p>
          <a:r>
            <a:rPr lang="es-MX" b="1" dirty="0">
              <a:latin typeface="Montserrat" panose="00000500000000000000" pitchFamily="2" charset="0"/>
            </a:rPr>
            <a:t>CON ACTIVIDAD EMPRESARIAL</a:t>
          </a:r>
        </a:p>
      </dgm:t>
    </dgm:pt>
    <dgm:pt modelId="{9C8B4A33-AFB3-4A2C-9C71-CD215EC13179}" type="parTrans" cxnId="{ED1AC735-483F-4345-B82D-E116EFF2CF2F}">
      <dgm:prSet/>
      <dgm:spPr>
        <a:ln>
          <a:solidFill>
            <a:srgbClr val="245C4F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76DA69D1-1188-4561-BC97-49C0DD9F3B2E}" type="sibTrans" cxnId="{ED1AC735-483F-4345-B82D-E116EFF2CF2F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DE37B83F-FA9A-40BB-A3E7-285E9D1B5C19}">
      <dgm:prSet phldrT="[Texto]" custT="1"/>
      <dgm:spPr>
        <a:solidFill>
          <a:srgbClr val="DEC9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" tIns="7620" rIns="762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CON ACTIVIDAD EMPRESARIAL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(HONORARIOS)</a:t>
          </a:r>
        </a:p>
      </dgm:t>
    </dgm:pt>
    <dgm:pt modelId="{FFE582A2-8286-4CA9-9D3A-96637F766CC2}" type="parTrans" cxnId="{4A5044BE-8D2B-453A-A0FD-56B052FC2771}">
      <dgm:prSet/>
      <dgm:spPr>
        <a:ln>
          <a:solidFill>
            <a:srgbClr val="245C4F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45C7CA4B-16A6-491E-9D0C-47F8B168D194}" type="sibTrans" cxnId="{4A5044BE-8D2B-453A-A0FD-56B052FC2771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74E7B749-BDA6-4922-A250-C5CB05F8FE5B}">
      <dgm:prSet custT="1"/>
      <dgm:spPr>
        <a:solidFill>
          <a:srgbClr val="DEC9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" tIns="7620" rIns="762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CON ACTIVIDAD DE ARRENDAMIENTO</a:t>
          </a:r>
        </a:p>
      </dgm:t>
    </dgm:pt>
    <dgm:pt modelId="{391B666E-898D-4594-B704-CC015A159914}" type="parTrans" cxnId="{9679C9AC-DB20-4ACC-9559-7DBA9E820F49}">
      <dgm:prSet/>
      <dgm:spPr>
        <a:ln>
          <a:solidFill>
            <a:srgbClr val="245C4F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82766E71-560C-427B-9493-506852BE4927}" type="sibTrans" cxnId="{9679C9AC-DB20-4ACC-9559-7DBA9E820F49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F78246FD-8A6B-4589-8967-29377959F24B}">
      <dgm:prSet custT="1"/>
      <dgm:spPr>
        <a:solidFill>
          <a:srgbClr val="DEC9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" tIns="7620" rIns="7620" bIns="7620" numCol="1" spcCol="1270" anchor="ctr" anchorCtr="0"/>
        <a:lstStyle/>
        <a:p>
          <a:r>
            <a:rPr lang="es-MX" sz="1200" b="1" kern="1200" dirty="0">
              <a:latin typeface="Montserrat" panose="00000500000000000000" pitchFamily="2" charset="0"/>
            </a:rPr>
            <a:t>CON </a:t>
          </a: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ACTIVIDADES</a:t>
          </a:r>
          <a:r>
            <a:rPr lang="es-MX" sz="1200" b="1" kern="1200" dirty="0">
              <a:latin typeface="Montserrat" panose="00000500000000000000" pitchFamily="2" charset="0"/>
            </a:rPr>
            <a:t> AGAPES</a:t>
          </a:r>
        </a:p>
      </dgm:t>
    </dgm:pt>
    <dgm:pt modelId="{DFAA3793-6146-439F-B8BE-A2F50466CF3A}" type="parTrans" cxnId="{40EB6D10-ACFA-475D-AE2C-10A83B5C809E}">
      <dgm:prSet/>
      <dgm:spPr>
        <a:ln>
          <a:solidFill>
            <a:srgbClr val="245C4F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6D8CE9D6-297E-42BE-84C8-ECB7674176A8}" type="sibTrans" cxnId="{40EB6D10-ACFA-475D-AE2C-10A83B5C809E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536B3940-7126-471D-947E-E77B243C4EB8}">
      <dgm:prSet custT="1"/>
      <dgm:spPr>
        <a:solidFill>
          <a:srgbClr val="BC945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" tIns="7620" rIns="762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RETENER 1.25% DE ISR</a:t>
          </a:r>
        </a:p>
      </dgm:t>
    </dgm:pt>
    <dgm:pt modelId="{067C7731-8E25-4F39-BE0E-E813674E5B1A}" type="parTrans" cxnId="{1D19776D-2B29-4D2E-90B3-1C92BB3FDB83}">
      <dgm:prSet/>
      <dgm:spPr>
        <a:ln>
          <a:solidFill>
            <a:srgbClr val="BC945A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BCA325CE-B94E-462A-A457-8A76CDAFE1A2}" type="sibTrans" cxnId="{1D19776D-2B29-4D2E-90B3-1C92BB3FDB83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D9AFAB64-F529-4CC9-A85B-1785D2A7EE5A}">
      <dgm:prSet custT="1"/>
      <dgm:spPr>
        <a:solidFill>
          <a:srgbClr val="245C4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" tIns="7620" rIns="7620" bIns="7620" numCol="1" spcCol="1270" anchor="ctr" anchorCtr="0"/>
        <a:lstStyle/>
        <a:p>
          <a:r>
            <a:rPr lang="es-MX" sz="1200" b="1" kern="1200" dirty="0">
              <a:solidFill>
                <a:schemeClr val="bg1"/>
              </a:solidFill>
              <a:latin typeface="Montserrat" panose="00000500000000000000" pitchFamily="2" charset="0"/>
            </a:rPr>
            <a:t>NO </a:t>
          </a:r>
          <a:r>
            <a:rPr lang="es-MX" sz="1200" b="1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HAY</a:t>
          </a:r>
          <a:r>
            <a:rPr lang="es-MX" sz="1200" b="1" kern="1200" dirty="0">
              <a:solidFill>
                <a:schemeClr val="bg1"/>
              </a:solidFill>
              <a:latin typeface="Montserrat" panose="00000500000000000000" pitchFamily="2" charset="0"/>
            </a:rPr>
            <a:t> RETENCIÓN DE IVA</a:t>
          </a:r>
        </a:p>
      </dgm:t>
    </dgm:pt>
    <dgm:pt modelId="{34BEE28D-CB97-4B4D-8E64-3DFD2DB73218}" type="parTrans" cxnId="{78D22DEB-913B-44DB-82D7-695CF4412FA2}">
      <dgm:prSet/>
      <dgm:spPr>
        <a:ln>
          <a:solidFill>
            <a:srgbClr val="245C4F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EA9552CE-41A4-4278-BBDE-D396307B0464}" type="sibTrans" cxnId="{78D22DEB-913B-44DB-82D7-695CF4412FA2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7966E6DF-8CDF-4B52-A238-962DF44C920F}">
      <dgm:prSet custT="1"/>
      <dgm:spPr>
        <a:solidFill>
          <a:srgbClr val="691B3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" tIns="7620" rIns="762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RETENCIÓN 2/3 PARTES DE IVA</a:t>
          </a:r>
        </a:p>
      </dgm:t>
    </dgm:pt>
    <dgm:pt modelId="{E2652B9E-B64D-412A-9F27-DD4C7BA6A318}" type="parTrans" cxnId="{9A0EBA13-9699-45A4-9BA7-5EAFB89F92C2}">
      <dgm:prSet/>
      <dgm:spPr>
        <a:ln>
          <a:solidFill>
            <a:srgbClr val="691B31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CD665DC8-AEC0-4117-8C18-276EEBBA3027}" type="sibTrans" cxnId="{9A0EBA13-9699-45A4-9BA7-5EAFB89F92C2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248AD956-16F8-49F9-A49E-C25B0F36335C}">
      <dgm:prSet custT="1"/>
      <dgm:spPr>
        <a:solidFill>
          <a:srgbClr val="BC945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" tIns="7620" rIns="7620" bIns="7620" numCol="1" spcCol="1270" anchor="ctr" anchorCtr="0"/>
        <a:lstStyle/>
        <a:p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RETENER</a:t>
          </a:r>
          <a:r>
            <a:rPr lang="es-MX" sz="1200" b="1" kern="1200" dirty="0">
              <a:latin typeface="Montserrat" panose="00000500000000000000" pitchFamily="2" charset="0"/>
            </a:rPr>
            <a:t> 1.25% DE ISR</a:t>
          </a:r>
        </a:p>
      </dgm:t>
    </dgm:pt>
    <dgm:pt modelId="{F8B299DA-C4C1-434B-B694-380AA3D94FEA}" type="parTrans" cxnId="{9270D619-D3F0-4FBA-BFAA-117CEA26F910}">
      <dgm:prSet/>
      <dgm:spPr>
        <a:ln>
          <a:solidFill>
            <a:srgbClr val="BC945A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C6A3A65D-89A5-4308-896A-98D1155B29F0}" type="sibTrans" cxnId="{9270D619-D3F0-4FBA-BFAA-117CEA26F910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55F4BB10-0519-42DA-92C1-BC40FA7F8FD8}">
      <dgm:prSet/>
      <dgm:spPr>
        <a:solidFill>
          <a:srgbClr val="691B31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  <a:latin typeface="Montserrat" panose="00000500000000000000" pitchFamily="2" charset="0"/>
            </a:rPr>
            <a:t>RETENCIÓN DE 2/3 PARTES DE IVA</a:t>
          </a:r>
        </a:p>
      </dgm:t>
    </dgm:pt>
    <dgm:pt modelId="{0657EA27-4C4D-4877-B71E-328C19DD2C28}" type="parTrans" cxnId="{BB07B572-314A-4ED1-B4B7-4E6EB53FDA3F}">
      <dgm:prSet/>
      <dgm:spPr>
        <a:ln>
          <a:solidFill>
            <a:srgbClr val="691B31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B5057052-09C8-4DA6-B65B-2DAAEBAF5F57}" type="sibTrans" cxnId="{BB07B572-314A-4ED1-B4B7-4E6EB53FDA3F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DF0323F4-8D2F-4CDA-B86F-1A316EA4CB4C}">
      <dgm:prSet/>
      <dgm:spPr>
        <a:solidFill>
          <a:srgbClr val="BC945A"/>
        </a:solidFill>
      </dgm:spPr>
      <dgm:t>
        <a:bodyPr/>
        <a:lstStyle/>
        <a:p>
          <a:r>
            <a:rPr lang="es-MX" b="1" dirty="0">
              <a:latin typeface="Montserrat" panose="00000500000000000000" pitchFamily="2" charset="0"/>
            </a:rPr>
            <a:t>RETENER 1.25% DE ISR</a:t>
          </a:r>
        </a:p>
      </dgm:t>
    </dgm:pt>
    <dgm:pt modelId="{A375EFFD-68BB-4972-9E4D-F2B8ED8C6DD1}" type="parTrans" cxnId="{7DAF5DAB-9165-4DFB-BC5E-E415A8051FDD}">
      <dgm:prSet/>
      <dgm:spPr>
        <a:ln>
          <a:solidFill>
            <a:srgbClr val="BC945A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E66B7C45-10E6-4663-9EE1-E930C58284D6}" type="sibTrans" cxnId="{7DAF5DAB-9165-4DFB-BC5E-E415A8051FDD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A9F12B07-EF03-456F-9383-9716918618AC}">
      <dgm:prSet/>
      <dgm:spPr>
        <a:solidFill>
          <a:srgbClr val="245C4F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  <a:latin typeface="Montserrat" panose="00000500000000000000" pitchFamily="2" charset="0"/>
            </a:rPr>
            <a:t>NO HAY RETENCIÓN DE IVA</a:t>
          </a:r>
        </a:p>
      </dgm:t>
    </dgm:pt>
    <dgm:pt modelId="{3A7B9191-FE93-4214-ABD6-F0F08E528BF8}" type="parTrans" cxnId="{D7EA3F68-ED46-49D6-BEAC-661DF10BF732}">
      <dgm:prSet/>
      <dgm:spPr>
        <a:ln>
          <a:solidFill>
            <a:srgbClr val="245C4F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824377E0-67BE-4A82-9649-1B05CCD2E772}" type="sibTrans" cxnId="{D7EA3F68-ED46-49D6-BEAC-661DF10BF732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85D8409B-933E-4671-8D22-E13AAC045637}">
      <dgm:prSet custT="1"/>
      <dgm:spPr>
        <a:solidFill>
          <a:srgbClr val="BC945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" tIns="7620" rIns="762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RETENER 1.25% DE ISR</a:t>
          </a:r>
        </a:p>
      </dgm:t>
    </dgm:pt>
    <dgm:pt modelId="{F4E83EBF-45DD-4F4C-9D9E-462B9A360A94}" type="sibTrans" cxnId="{6163E616-9926-4E64-91F6-D9127CA17665}">
      <dgm:prSet/>
      <dgm:spPr/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6188BF71-80BF-4616-A34A-E10AE6DFDCB8}" type="parTrans" cxnId="{6163E616-9926-4E64-91F6-D9127CA17665}">
      <dgm:prSet/>
      <dgm:spPr>
        <a:ln>
          <a:solidFill>
            <a:srgbClr val="BC945A"/>
          </a:solidFill>
        </a:ln>
      </dgm:spPr>
      <dgm:t>
        <a:bodyPr/>
        <a:lstStyle/>
        <a:p>
          <a:endParaRPr lang="es-MX" b="1">
            <a:latin typeface="Montserrat" panose="00000500000000000000" pitchFamily="2" charset="0"/>
          </a:endParaRPr>
        </a:p>
      </dgm:t>
    </dgm:pt>
    <dgm:pt modelId="{6B2C37BD-72AC-45BA-865B-948F3A0EC7BC}" type="pres">
      <dgm:prSet presAssocID="{D6FF3CDD-9463-45C9-B86D-F77AA7293B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F09448-11C6-458C-8EAB-E5592052E6FD}" type="pres">
      <dgm:prSet presAssocID="{A35F8FB6-6ABF-420A-8B7E-48A61DE32D3B}" presName="root1" presStyleCnt="0"/>
      <dgm:spPr/>
    </dgm:pt>
    <dgm:pt modelId="{7CDF5256-DFF1-414E-A55E-B4DABF0A80E3}" type="pres">
      <dgm:prSet presAssocID="{A35F8FB6-6ABF-420A-8B7E-48A61DE32D3B}" presName="LevelOneTextNode" presStyleLbl="node0" presStyleIdx="0" presStyleCnt="1">
        <dgm:presLayoutVars>
          <dgm:chPref val="3"/>
        </dgm:presLayoutVars>
      </dgm:prSet>
      <dgm:spPr/>
    </dgm:pt>
    <dgm:pt modelId="{1A5970B4-6934-4224-B12F-3DC3DB6914CB}" type="pres">
      <dgm:prSet presAssocID="{A35F8FB6-6ABF-420A-8B7E-48A61DE32D3B}" presName="level2hierChild" presStyleCnt="0"/>
      <dgm:spPr/>
    </dgm:pt>
    <dgm:pt modelId="{6F9322A9-4D87-450C-830B-E2732649B985}" type="pres">
      <dgm:prSet presAssocID="{9C8B4A33-AFB3-4A2C-9C71-CD215EC13179}" presName="conn2-1" presStyleLbl="parChTrans1D2" presStyleIdx="0" presStyleCnt="4"/>
      <dgm:spPr/>
    </dgm:pt>
    <dgm:pt modelId="{686B375A-F58C-4F47-8E93-669B86AEE8E2}" type="pres">
      <dgm:prSet presAssocID="{9C8B4A33-AFB3-4A2C-9C71-CD215EC13179}" presName="connTx" presStyleLbl="parChTrans1D2" presStyleIdx="0" presStyleCnt="4"/>
      <dgm:spPr/>
    </dgm:pt>
    <dgm:pt modelId="{6F016B72-71EE-4DE8-B7E8-5DEA06ECF5B9}" type="pres">
      <dgm:prSet presAssocID="{20C091B4-B5A8-42F1-B325-2E5F23C23B3B}" presName="root2" presStyleCnt="0"/>
      <dgm:spPr/>
    </dgm:pt>
    <dgm:pt modelId="{F4B211ED-0372-4233-AD6F-7570999E054C}" type="pres">
      <dgm:prSet presAssocID="{20C091B4-B5A8-42F1-B325-2E5F23C23B3B}" presName="LevelTwoTextNode" presStyleLbl="node2" presStyleIdx="0" presStyleCnt="4" custScaleX="121761">
        <dgm:presLayoutVars>
          <dgm:chPref val="3"/>
        </dgm:presLayoutVars>
      </dgm:prSet>
      <dgm:spPr/>
    </dgm:pt>
    <dgm:pt modelId="{C40F2F3C-6480-4BA2-BF1E-DA20325342D8}" type="pres">
      <dgm:prSet presAssocID="{20C091B4-B5A8-42F1-B325-2E5F23C23B3B}" presName="level3hierChild" presStyleCnt="0"/>
      <dgm:spPr/>
    </dgm:pt>
    <dgm:pt modelId="{5DB57B19-891A-409E-BC47-6EB0FDA2FE1A}" type="pres">
      <dgm:prSet presAssocID="{A375EFFD-68BB-4972-9E4D-F2B8ED8C6DD1}" presName="conn2-1" presStyleLbl="parChTrans1D3" presStyleIdx="0" presStyleCnt="4"/>
      <dgm:spPr/>
    </dgm:pt>
    <dgm:pt modelId="{93BCC0E4-70FC-4476-A2ED-B1FC5895CB26}" type="pres">
      <dgm:prSet presAssocID="{A375EFFD-68BB-4972-9E4D-F2B8ED8C6DD1}" presName="connTx" presStyleLbl="parChTrans1D3" presStyleIdx="0" presStyleCnt="4"/>
      <dgm:spPr/>
    </dgm:pt>
    <dgm:pt modelId="{7C1273EA-A866-4600-992F-8A72618649F3}" type="pres">
      <dgm:prSet presAssocID="{DF0323F4-8D2F-4CDA-B86F-1A316EA4CB4C}" presName="root2" presStyleCnt="0"/>
      <dgm:spPr/>
    </dgm:pt>
    <dgm:pt modelId="{B22B6554-280F-4C59-8778-D586E0E82710}" type="pres">
      <dgm:prSet presAssocID="{DF0323F4-8D2F-4CDA-B86F-1A316EA4CB4C}" presName="LevelTwoTextNode" presStyleLbl="node3" presStyleIdx="0" presStyleCnt="4">
        <dgm:presLayoutVars>
          <dgm:chPref val="3"/>
        </dgm:presLayoutVars>
      </dgm:prSet>
      <dgm:spPr/>
    </dgm:pt>
    <dgm:pt modelId="{8FA8E1C7-F34D-4511-8B63-88D915CBFD62}" type="pres">
      <dgm:prSet presAssocID="{DF0323F4-8D2F-4CDA-B86F-1A316EA4CB4C}" presName="level3hierChild" presStyleCnt="0"/>
      <dgm:spPr/>
    </dgm:pt>
    <dgm:pt modelId="{D9AF93EE-7C64-4231-93FE-73AE8DE371CE}" type="pres">
      <dgm:prSet presAssocID="{3A7B9191-FE93-4214-ABD6-F0F08E528BF8}" presName="conn2-1" presStyleLbl="parChTrans1D4" presStyleIdx="0" presStyleCnt="4"/>
      <dgm:spPr/>
    </dgm:pt>
    <dgm:pt modelId="{3AB91180-EBCD-41EF-BD79-BA8D9A4B64A2}" type="pres">
      <dgm:prSet presAssocID="{3A7B9191-FE93-4214-ABD6-F0F08E528BF8}" presName="connTx" presStyleLbl="parChTrans1D4" presStyleIdx="0" presStyleCnt="4"/>
      <dgm:spPr/>
    </dgm:pt>
    <dgm:pt modelId="{2976758E-407E-4A7F-A19C-3CB3A84DF8C0}" type="pres">
      <dgm:prSet presAssocID="{A9F12B07-EF03-456F-9383-9716918618AC}" presName="root2" presStyleCnt="0"/>
      <dgm:spPr/>
    </dgm:pt>
    <dgm:pt modelId="{0175F2BD-8CB2-4BDE-9535-EF77E5A97171}" type="pres">
      <dgm:prSet presAssocID="{A9F12B07-EF03-456F-9383-9716918618AC}" presName="LevelTwoTextNode" presStyleLbl="node4" presStyleIdx="0" presStyleCnt="4">
        <dgm:presLayoutVars>
          <dgm:chPref val="3"/>
        </dgm:presLayoutVars>
      </dgm:prSet>
      <dgm:spPr/>
    </dgm:pt>
    <dgm:pt modelId="{CCA60A31-B9A0-4CFC-9548-F8ACB6793EF6}" type="pres">
      <dgm:prSet presAssocID="{A9F12B07-EF03-456F-9383-9716918618AC}" presName="level3hierChild" presStyleCnt="0"/>
      <dgm:spPr/>
    </dgm:pt>
    <dgm:pt modelId="{C217E28D-4258-452F-9F78-D25644EA1E65}" type="pres">
      <dgm:prSet presAssocID="{FFE582A2-8286-4CA9-9D3A-96637F766CC2}" presName="conn2-1" presStyleLbl="parChTrans1D2" presStyleIdx="1" presStyleCnt="4"/>
      <dgm:spPr/>
    </dgm:pt>
    <dgm:pt modelId="{3C73411C-2052-4DC5-AAB1-38039497D74E}" type="pres">
      <dgm:prSet presAssocID="{FFE582A2-8286-4CA9-9D3A-96637F766CC2}" presName="connTx" presStyleLbl="parChTrans1D2" presStyleIdx="1" presStyleCnt="4"/>
      <dgm:spPr/>
    </dgm:pt>
    <dgm:pt modelId="{DCF392D1-D2B8-4E6D-BAF9-4BE071D0E4D9}" type="pres">
      <dgm:prSet presAssocID="{DE37B83F-FA9A-40BB-A3E7-285E9D1B5C19}" presName="root2" presStyleCnt="0"/>
      <dgm:spPr/>
    </dgm:pt>
    <dgm:pt modelId="{797135FF-F9DB-40DF-835F-A5B02FC95B3C}" type="pres">
      <dgm:prSet presAssocID="{DE37B83F-FA9A-40BB-A3E7-285E9D1B5C19}" presName="LevelTwoTextNode" presStyleLbl="node2" presStyleIdx="1" presStyleCnt="4" custScaleX="121761">
        <dgm:presLayoutVars>
          <dgm:chPref val="3"/>
        </dgm:presLayoutVars>
      </dgm:prSet>
      <dgm:spPr>
        <a:xfrm>
          <a:off x="1941950" y="1929264"/>
          <a:ext cx="1383406" cy="691703"/>
        </a:xfrm>
        <a:prstGeom prst="roundRect">
          <a:avLst>
            <a:gd name="adj" fmla="val 10000"/>
          </a:avLst>
        </a:prstGeom>
      </dgm:spPr>
    </dgm:pt>
    <dgm:pt modelId="{9BD941A5-8D10-4978-A468-5F8D61A335EC}" type="pres">
      <dgm:prSet presAssocID="{DE37B83F-FA9A-40BB-A3E7-285E9D1B5C19}" presName="level3hierChild" presStyleCnt="0"/>
      <dgm:spPr/>
    </dgm:pt>
    <dgm:pt modelId="{8BCF1AD4-AD01-415B-89D6-BD115CF3A155}" type="pres">
      <dgm:prSet presAssocID="{F8B299DA-C4C1-434B-B694-380AA3D94FEA}" presName="conn2-1" presStyleLbl="parChTrans1D3" presStyleIdx="1" presStyleCnt="4"/>
      <dgm:spPr/>
    </dgm:pt>
    <dgm:pt modelId="{FEBF0B14-0B00-40BB-A8C3-04527B3C15A7}" type="pres">
      <dgm:prSet presAssocID="{F8B299DA-C4C1-434B-B694-380AA3D94FEA}" presName="connTx" presStyleLbl="parChTrans1D3" presStyleIdx="1" presStyleCnt="4"/>
      <dgm:spPr/>
    </dgm:pt>
    <dgm:pt modelId="{359F3A75-A9B3-4576-8E21-EFC57E5F4C5A}" type="pres">
      <dgm:prSet presAssocID="{248AD956-16F8-49F9-A49E-C25B0F36335C}" presName="root2" presStyleCnt="0"/>
      <dgm:spPr/>
    </dgm:pt>
    <dgm:pt modelId="{D9399F21-23B5-42D4-A298-D92C645238E0}" type="pres">
      <dgm:prSet presAssocID="{248AD956-16F8-49F9-A49E-C25B0F36335C}" presName="LevelTwoTextNode" presStyleLbl="node3" presStyleIdx="1" presStyleCnt="4">
        <dgm:presLayoutVars>
          <dgm:chPref val="3"/>
        </dgm:presLayoutVars>
      </dgm:prSet>
      <dgm:spPr>
        <a:xfrm>
          <a:off x="3878718" y="1929264"/>
          <a:ext cx="1383406" cy="691703"/>
        </a:xfrm>
        <a:prstGeom prst="roundRect">
          <a:avLst>
            <a:gd name="adj" fmla="val 10000"/>
          </a:avLst>
        </a:prstGeom>
      </dgm:spPr>
    </dgm:pt>
    <dgm:pt modelId="{61C22D47-0096-4882-92D5-4B27A0664B3E}" type="pres">
      <dgm:prSet presAssocID="{248AD956-16F8-49F9-A49E-C25B0F36335C}" presName="level3hierChild" presStyleCnt="0"/>
      <dgm:spPr/>
    </dgm:pt>
    <dgm:pt modelId="{EB82E8A1-F683-41AD-81C8-8B7ACB59F248}" type="pres">
      <dgm:prSet presAssocID="{0657EA27-4C4D-4877-B71E-328C19DD2C28}" presName="conn2-1" presStyleLbl="parChTrans1D4" presStyleIdx="1" presStyleCnt="4"/>
      <dgm:spPr/>
    </dgm:pt>
    <dgm:pt modelId="{D7536954-5FC3-45D8-97D0-8439261BEF2C}" type="pres">
      <dgm:prSet presAssocID="{0657EA27-4C4D-4877-B71E-328C19DD2C28}" presName="connTx" presStyleLbl="parChTrans1D4" presStyleIdx="1" presStyleCnt="4"/>
      <dgm:spPr/>
    </dgm:pt>
    <dgm:pt modelId="{94350F16-2397-4767-A926-D85EB3680A55}" type="pres">
      <dgm:prSet presAssocID="{55F4BB10-0519-42DA-92C1-BC40FA7F8FD8}" presName="root2" presStyleCnt="0"/>
      <dgm:spPr/>
    </dgm:pt>
    <dgm:pt modelId="{FAF76676-AE8A-4846-8861-7BAFB8E56E82}" type="pres">
      <dgm:prSet presAssocID="{55F4BB10-0519-42DA-92C1-BC40FA7F8FD8}" presName="LevelTwoTextNode" presStyleLbl="node4" presStyleIdx="1" presStyleCnt="4">
        <dgm:presLayoutVars>
          <dgm:chPref val="3"/>
        </dgm:presLayoutVars>
      </dgm:prSet>
      <dgm:spPr/>
    </dgm:pt>
    <dgm:pt modelId="{D9B02F15-BDD3-44E4-BF63-48A8B173605D}" type="pres">
      <dgm:prSet presAssocID="{55F4BB10-0519-42DA-92C1-BC40FA7F8FD8}" presName="level3hierChild" presStyleCnt="0"/>
      <dgm:spPr/>
    </dgm:pt>
    <dgm:pt modelId="{0B414F06-F1B5-468D-836F-77DA96550535}" type="pres">
      <dgm:prSet presAssocID="{391B666E-898D-4594-B704-CC015A159914}" presName="conn2-1" presStyleLbl="parChTrans1D2" presStyleIdx="2" presStyleCnt="4"/>
      <dgm:spPr/>
    </dgm:pt>
    <dgm:pt modelId="{7E0E497D-5FC1-4F11-9072-9D7BBCCF75E1}" type="pres">
      <dgm:prSet presAssocID="{391B666E-898D-4594-B704-CC015A159914}" presName="connTx" presStyleLbl="parChTrans1D2" presStyleIdx="2" presStyleCnt="4"/>
      <dgm:spPr/>
    </dgm:pt>
    <dgm:pt modelId="{09E2E144-5DDB-4EA6-92A3-7C6623491EB4}" type="pres">
      <dgm:prSet presAssocID="{74E7B749-BDA6-4922-A250-C5CB05F8FE5B}" presName="root2" presStyleCnt="0"/>
      <dgm:spPr/>
    </dgm:pt>
    <dgm:pt modelId="{37FD92E2-41A6-4F5F-914B-0BB2A61CE9C8}" type="pres">
      <dgm:prSet presAssocID="{74E7B749-BDA6-4922-A250-C5CB05F8FE5B}" presName="LevelTwoTextNode" presStyleLbl="node2" presStyleIdx="2" presStyleCnt="4" custScaleX="121761">
        <dgm:presLayoutVars>
          <dgm:chPref val="3"/>
        </dgm:presLayoutVars>
      </dgm:prSet>
      <dgm:spPr>
        <a:xfrm>
          <a:off x="1941950" y="2724722"/>
          <a:ext cx="1383406" cy="691703"/>
        </a:xfrm>
        <a:prstGeom prst="roundRect">
          <a:avLst>
            <a:gd name="adj" fmla="val 10000"/>
          </a:avLst>
        </a:prstGeom>
      </dgm:spPr>
    </dgm:pt>
    <dgm:pt modelId="{47A3160F-EB61-4A8A-A502-42CE3F858A25}" type="pres">
      <dgm:prSet presAssocID="{74E7B749-BDA6-4922-A250-C5CB05F8FE5B}" presName="level3hierChild" presStyleCnt="0"/>
      <dgm:spPr/>
    </dgm:pt>
    <dgm:pt modelId="{B34F731C-AEDB-4209-B455-CF3F2722E01A}" type="pres">
      <dgm:prSet presAssocID="{6188BF71-80BF-4616-A34A-E10AE6DFDCB8}" presName="conn2-1" presStyleLbl="parChTrans1D3" presStyleIdx="2" presStyleCnt="4"/>
      <dgm:spPr/>
    </dgm:pt>
    <dgm:pt modelId="{060D25F2-0B66-4F53-AA47-5D9B24120062}" type="pres">
      <dgm:prSet presAssocID="{6188BF71-80BF-4616-A34A-E10AE6DFDCB8}" presName="connTx" presStyleLbl="parChTrans1D3" presStyleIdx="2" presStyleCnt="4"/>
      <dgm:spPr/>
    </dgm:pt>
    <dgm:pt modelId="{BD3A3785-8C85-4057-B524-1F69AA96D712}" type="pres">
      <dgm:prSet presAssocID="{85D8409B-933E-4671-8D22-E13AAC045637}" presName="root2" presStyleCnt="0"/>
      <dgm:spPr/>
    </dgm:pt>
    <dgm:pt modelId="{24965E9A-C60C-4D50-B638-6CB6352A4379}" type="pres">
      <dgm:prSet presAssocID="{85D8409B-933E-4671-8D22-E13AAC045637}" presName="LevelTwoTextNode" presStyleLbl="node3" presStyleIdx="2" presStyleCnt="4">
        <dgm:presLayoutVars>
          <dgm:chPref val="3"/>
        </dgm:presLayoutVars>
      </dgm:prSet>
      <dgm:spPr>
        <a:xfrm>
          <a:off x="3878718" y="2724722"/>
          <a:ext cx="1383406" cy="691703"/>
        </a:xfrm>
        <a:prstGeom prst="roundRect">
          <a:avLst>
            <a:gd name="adj" fmla="val 10000"/>
          </a:avLst>
        </a:prstGeom>
      </dgm:spPr>
    </dgm:pt>
    <dgm:pt modelId="{5E9F7E4B-EE85-4A18-BA75-50EB654DFFBE}" type="pres">
      <dgm:prSet presAssocID="{85D8409B-933E-4671-8D22-E13AAC045637}" presName="level3hierChild" presStyleCnt="0"/>
      <dgm:spPr/>
    </dgm:pt>
    <dgm:pt modelId="{B46D9AC8-E8E2-47E9-8920-730ABFCA4FFE}" type="pres">
      <dgm:prSet presAssocID="{E2652B9E-B64D-412A-9F27-DD4C7BA6A318}" presName="conn2-1" presStyleLbl="parChTrans1D4" presStyleIdx="2" presStyleCnt="4"/>
      <dgm:spPr/>
    </dgm:pt>
    <dgm:pt modelId="{6DF56EF7-3CEA-4D1D-B812-E869B52BBC0B}" type="pres">
      <dgm:prSet presAssocID="{E2652B9E-B64D-412A-9F27-DD4C7BA6A318}" presName="connTx" presStyleLbl="parChTrans1D4" presStyleIdx="2" presStyleCnt="4"/>
      <dgm:spPr/>
    </dgm:pt>
    <dgm:pt modelId="{1A855836-27ED-4E2C-8EC8-FB357780DA11}" type="pres">
      <dgm:prSet presAssocID="{7966E6DF-8CDF-4B52-A238-962DF44C920F}" presName="root2" presStyleCnt="0"/>
      <dgm:spPr/>
    </dgm:pt>
    <dgm:pt modelId="{7F87D3AA-F4CB-4041-A7D4-1367471AC364}" type="pres">
      <dgm:prSet presAssocID="{7966E6DF-8CDF-4B52-A238-962DF44C920F}" presName="LevelTwoTextNode" presStyleLbl="node4" presStyleIdx="2" presStyleCnt="4">
        <dgm:presLayoutVars>
          <dgm:chPref val="3"/>
        </dgm:presLayoutVars>
      </dgm:prSet>
      <dgm:spPr>
        <a:xfrm>
          <a:off x="5815487" y="2724722"/>
          <a:ext cx="1383406" cy="691703"/>
        </a:xfrm>
        <a:prstGeom prst="roundRect">
          <a:avLst>
            <a:gd name="adj" fmla="val 10000"/>
          </a:avLst>
        </a:prstGeom>
      </dgm:spPr>
    </dgm:pt>
    <dgm:pt modelId="{E4B4784D-EB07-41F7-B6D8-910382D57F71}" type="pres">
      <dgm:prSet presAssocID="{7966E6DF-8CDF-4B52-A238-962DF44C920F}" presName="level3hierChild" presStyleCnt="0"/>
      <dgm:spPr/>
    </dgm:pt>
    <dgm:pt modelId="{39F57104-E9DD-4368-B309-CA9E1E8BFE32}" type="pres">
      <dgm:prSet presAssocID="{DFAA3793-6146-439F-B8BE-A2F50466CF3A}" presName="conn2-1" presStyleLbl="parChTrans1D2" presStyleIdx="3" presStyleCnt="4"/>
      <dgm:spPr/>
    </dgm:pt>
    <dgm:pt modelId="{281B5C80-7E44-44FB-BFEB-74A5BA99ABD2}" type="pres">
      <dgm:prSet presAssocID="{DFAA3793-6146-439F-B8BE-A2F50466CF3A}" presName="connTx" presStyleLbl="parChTrans1D2" presStyleIdx="3" presStyleCnt="4"/>
      <dgm:spPr/>
    </dgm:pt>
    <dgm:pt modelId="{E0499D33-B985-4D0F-BBDC-C23F6F94AAAD}" type="pres">
      <dgm:prSet presAssocID="{F78246FD-8A6B-4589-8967-29377959F24B}" presName="root2" presStyleCnt="0"/>
      <dgm:spPr/>
    </dgm:pt>
    <dgm:pt modelId="{5C24CB05-FFBF-4A32-BBE1-FAF1B1A1B689}" type="pres">
      <dgm:prSet presAssocID="{F78246FD-8A6B-4589-8967-29377959F24B}" presName="LevelTwoTextNode" presStyleLbl="node2" presStyleIdx="3" presStyleCnt="4" custScaleX="121761">
        <dgm:presLayoutVars>
          <dgm:chPref val="3"/>
        </dgm:presLayoutVars>
      </dgm:prSet>
      <dgm:spPr>
        <a:xfrm>
          <a:off x="1941950" y="3520181"/>
          <a:ext cx="1383406" cy="691703"/>
        </a:xfrm>
        <a:prstGeom prst="roundRect">
          <a:avLst>
            <a:gd name="adj" fmla="val 10000"/>
          </a:avLst>
        </a:prstGeom>
      </dgm:spPr>
    </dgm:pt>
    <dgm:pt modelId="{63784451-CD86-47C3-80E4-FB9AA2F9B530}" type="pres">
      <dgm:prSet presAssocID="{F78246FD-8A6B-4589-8967-29377959F24B}" presName="level3hierChild" presStyleCnt="0"/>
      <dgm:spPr/>
    </dgm:pt>
    <dgm:pt modelId="{822AEE2A-89A7-46AE-A4D4-36AA08FBD51A}" type="pres">
      <dgm:prSet presAssocID="{067C7731-8E25-4F39-BE0E-E813674E5B1A}" presName="conn2-1" presStyleLbl="parChTrans1D3" presStyleIdx="3" presStyleCnt="4"/>
      <dgm:spPr/>
    </dgm:pt>
    <dgm:pt modelId="{CB25B14A-5DE2-4A51-AE46-20086941FDBC}" type="pres">
      <dgm:prSet presAssocID="{067C7731-8E25-4F39-BE0E-E813674E5B1A}" presName="connTx" presStyleLbl="parChTrans1D3" presStyleIdx="3" presStyleCnt="4"/>
      <dgm:spPr/>
    </dgm:pt>
    <dgm:pt modelId="{176D4BFC-792E-40DF-8B6D-4A1AB652EA41}" type="pres">
      <dgm:prSet presAssocID="{536B3940-7126-471D-947E-E77B243C4EB8}" presName="root2" presStyleCnt="0"/>
      <dgm:spPr/>
    </dgm:pt>
    <dgm:pt modelId="{E215F8D8-DD35-4936-98C6-A1122672214A}" type="pres">
      <dgm:prSet presAssocID="{536B3940-7126-471D-947E-E77B243C4EB8}" presName="LevelTwoTextNode" presStyleLbl="node3" presStyleIdx="3" presStyleCnt="4">
        <dgm:presLayoutVars>
          <dgm:chPref val="3"/>
        </dgm:presLayoutVars>
      </dgm:prSet>
      <dgm:spPr>
        <a:xfrm>
          <a:off x="3878718" y="3520181"/>
          <a:ext cx="1383406" cy="691703"/>
        </a:xfrm>
        <a:prstGeom prst="roundRect">
          <a:avLst>
            <a:gd name="adj" fmla="val 10000"/>
          </a:avLst>
        </a:prstGeom>
      </dgm:spPr>
    </dgm:pt>
    <dgm:pt modelId="{82CEECE7-313B-40A7-A4FB-CFD317C47FD1}" type="pres">
      <dgm:prSet presAssocID="{536B3940-7126-471D-947E-E77B243C4EB8}" presName="level3hierChild" presStyleCnt="0"/>
      <dgm:spPr/>
    </dgm:pt>
    <dgm:pt modelId="{51981E88-8856-4C1A-982C-E0179F6FB84B}" type="pres">
      <dgm:prSet presAssocID="{34BEE28D-CB97-4B4D-8E64-3DFD2DB73218}" presName="conn2-1" presStyleLbl="parChTrans1D4" presStyleIdx="3" presStyleCnt="4"/>
      <dgm:spPr/>
    </dgm:pt>
    <dgm:pt modelId="{4F62DF76-023F-4C53-ADB1-7129D8E40D09}" type="pres">
      <dgm:prSet presAssocID="{34BEE28D-CB97-4B4D-8E64-3DFD2DB73218}" presName="connTx" presStyleLbl="parChTrans1D4" presStyleIdx="3" presStyleCnt="4"/>
      <dgm:spPr/>
    </dgm:pt>
    <dgm:pt modelId="{F17ED87C-A76E-4CF1-8A71-3848C76D3160}" type="pres">
      <dgm:prSet presAssocID="{D9AFAB64-F529-4CC9-A85B-1785D2A7EE5A}" presName="root2" presStyleCnt="0"/>
      <dgm:spPr/>
    </dgm:pt>
    <dgm:pt modelId="{601C5D38-31AA-453F-9298-297FDF438C8E}" type="pres">
      <dgm:prSet presAssocID="{D9AFAB64-F529-4CC9-A85B-1785D2A7EE5A}" presName="LevelTwoTextNode" presStyleLbl="node4" presStyleIdx="3" presStyleCnt="4">
        <dgm:presLayoutVars>
          <dgm:chPref val="3"/>
        </dgm:presLayoutVars>
      </dgm:prSet>
      <dgm:spPr>
        <a:xfrm>
          <a:off x="5815487" y="3520181"/>
          <a:ext cx="1383406" cy="691703"/>
        </a:xfrm>
        <a:prstGeom prst="roundRect">
          <a:avLst>
            <a:gd name="adj" fmla="val 10000"/>
          </a:avLst>
        </a:prstGeom>
      </dgm:spPr>
    </dgm:pt>
    <dgm:pt modelId="{1190F03D-D362-432F-A468-F7D2465FE489}" type="pres">
      <dgm:prSet presAssocID="{D9AFAB64-F529-4CC9-A85B-1785D2A7EE5A}" presName="level3hierChild" presStyleCnt="0"/>
      <dgm:spPr/>
    </dgm:pt>
  </dgm:ptLst>
  <dgm:cxnLst>
    <dgm:cxn modelId="{A6EA4300-74F4-4DE4-939A-4965EDA57847}" type="presOf" srcId="{3A7B9191-FE93-4214-ABD6-F0F08E528BF8}" destId="{3AB91180-EBCD-41EF-BD79-BA8D9A4B64A2}" srcOrd="1" destOrd="0" presId="urn:microsoft.com/office/officeart/2005/8/layout/hierarchy2"/>
    <dgm:cxn modelId="{B563E102-2D43-4C33-9632-A57C5F6F1C9D}" type="presOf" srcId="{20C091B4-B5A8-42F1-B325-2E5F23C23B3B}" destId="{F4B211ED-0372-4233-AD6F-7570999E054C}" srcOrd="0" destOrd="0" presId="urn:microsoft.com/office/officeart/2005/8/layout/hierarchy2"/>
    <dgm:cxn modelId="{BAAC6406-B368-4F0E-86C9-F50D8DAC4CD2}" type="presOf" srcId="{F8B299DA-C4C1-434B-B694-380AA3D94FEA}" destId="{8BCF1AD4-AD01-415B-89D6-BD115CF3A155}" srcOrd="0" destOrd="0" presId="urn:microsoft.com/office/officeart/2005/8/layout/hierarchy2"/>
    <dgm:cxn modelId="{40EB6D10-ACFA-475D-AE2C-10A83B5C809E}" srcId="{A35F8FB6-6ABF-420A-8B7E-48A61DE32D3B}" destId="{F78246FD-8A6B-4589-8967-29377959F24B}" srcOrd="3" destOrd="0" parTransId="{DFAA3793-6146-439F-B8BE-A2F50466CF3A}" sibTransId="{6D8CE9D6-297E-42BE-84C8-ECB7674176A8}"/>
    <dgm:cxn modelId="{8DED7512-D37C-4E03-A737-474F2E868385}" type="presOf" srcId="{A375EFFD-68BB-4972-9E4D-F2B8ED8C6DD1}" destId="{93BCC0E4-70FC-4476-A2ED-B1FC5895CB26}" srcOrd="1" destOrd="0" presId="urn:microsoft.com/office/officeart/2005/8/layout/hierarchy2"/>
    <dgm:cxn modelId="{9A0EBA13-9699-45A4-9BA7-5EAFB89F92C2}" srcId="{85D8409B-933E-4671-8D22-E13AAC045637}" destId="{7966E6DF-8CDF-4B52-A238-962DF44C920F}" srcOrd="0" destOrd="0" parTransId="{E2652B9E-B64D-412A-9F27-DD4C7BA6A318}" sibTransId="{CD665DC8-AEC0-4117-8C18-276EEBBA3027}"/>
    <dgm:cxn modelId="{6163E616-9926-4E64-91F6-D9127CA17665}" srcId="{74E7B749-BDA6-4922-A250-C5CB05F8FE5B}" destId="{85D8409B-933E-4671-8D22-E13AAC045637}" srcOrd="0" destOrd="0" parTransId="{6188BF71-80BF-4616-A34A-E10AE6DFDCB8}" sibTransId="{F4E83EBF-45DD-4F4C-9D9E-462B9A360A94}"/>
    <dgm:cxn modelId="{45C41118-1318-4CF7-9BF4-0B92EABCBED5}" type="presOf" srcId="{F8B299DA-C4C1-434B-B694-380AA3D94FEA}" destId="{FEBF0B14-0B00-40BB-A8C3-04527B3C15A7}" srcOrd="1" destOrd="0" presId="urn:microsoft.com/office/officeart/2005/8/layout/hierarchy2"/>
    <dgm:cxn modelId="{9270D619-D3F0-4FBA-BFAA-117CEA26F910}" srcId="{DE37B83F-FA9A-40BB-A3E7-285E9D1B5C19}" destId="{248AD956-16F8-49F9-A49E-C25B0F36335C}" srcOrd="0" destOrd="0" parTransId="{F8B299DA-C4C1-434B-B694-380AA3D94FEA}" sibTransId="{C6A3A65D-89A5-4308-896A-98D1155B29F0}"/>
    <dgm:cxn modelId="{7C4A3D23-CB55-41D4-879F-08680A2328F7}" type="presOf" srcId="{0657EA27-4C4D-4877-B71E-328C19DD2C28}" destId="{EB82E8A1-F683-41AD-81C8-8B7ACB59F248}" srcOrd="0" destOrd="0" presId="urn:microsoft.com/office/officeart/2005/8/layout/hierarchy2"/>
    <dgm:cxn modelId="{71A3A625-DCCE-4F8C-BF49-48336B6FB992}" type="presOf" srcId="{DE37B83F-FA9A-40BB-A3E7-285E9D1B5C19}" destId="{797135FF-F9DB-40DF-835F-A5B02FC95B3C}" srcOrd="0" destOrd="0" presId="urn:microsoft.com/office/officeart/2005/8/layout/hierarchy2"/>
    <dgm:cxn modelId="{F41C9026-FE78-4844-A7F4-AE43819076E6}" type="presOf" srcId="{D9AFAB64-F529-4CC9-A85B-1785D2A7EE5A}" destId="{601C5D38-31AA-453F-9298-297FDF438C8E}" srcOrd="0" destOrd="0" presId="urn:microsoft.com/office/officeart/2005/8/layout/hierarchy2"/>
    <dgm:cxn modelId="{3C6EA32C-7BB5-46D7-A722-E479F713E87F}" type="presOf" srcId="{391B666E-898D-4594-B704-CC015A159914}" destId="{7E0E497D-5FC1-4F11-9072-9D7BBCCF75E1}" srcOrd="1" destOrd="0" presId="urn:microsoft.com/office/officeart/2005/8/layout/hierarchy2"/>
    <dgm:cxn modelId="{07ADC02F-4B46-4C17-9D3F-DA6ADA8C1AE9}" type="presOf" srcId="{7966E6DF-8CDF-4B52-A238-962DF44C920F}" destId="{7F87D3AA-F4CB-4041-A7D4-1367471AC364}" srcOrd="0" destOrd="0" presId="urn:microsoft.com/office/officeart/2005/8/layout/hierarchy2"/>
    <dgm:cxn modelId="{EE189D35-AAF8-4BDF-930B-D16797370CC2}" type="presOf" srcId="{85D8409B-933E-4671-8D22-E13AAC045637}" destId="{24965E9A-C60C-4D50-B638-6CB6352A4379}" srcOrd="0" destOrd="0" presId="urn:microsoft.com/office/officeart/2005/8/layout/hierarchy2"/>
    <dgm:cxn modelId="{ED1AC735-483F-4345-B82D-E116EFF2CF2F}" srcId="{A35F8FB6-6ABF-420A-8B7E-48A61DE32D3B}" destId="{20C091B4-B5A8-42F1-B325-2E5F23C23B3B}" srcOrd="0" destOrd="0" parTransId="{9C8B4A33-AFB3-4A2C-9C71-CD215EC13179}" sibTransId="{76DA69D1-1188-4561-BC97-49C0DD9F3B2E}"/>
    <dgm:cxn modelId="{6CE0C839-2FE0-4143-8D19-304843B03F38}" type="presOf" srcId="{391B666E-898D-4594-B704-CC015A159914}" destId="{0B414F06-F1B5-468D-836F-77DA96550535}" srcOrd="0" destOrd="0" presId="urn:microsoft.com/office/officeart/2005/8/layout/hierarchy2"/>
    <dgm:cxn modelId="{94CF583B-8CD8-40D9-831B-8EC305B87ACE}" type="presOf" srcId="{536B3940-7126-471D-947E-E77B243C4EB8}" destId="{E215F8D8-DD35-4936-98C6-A1122672214A}" srcOrd="0" destOrd="0" presId="urn:microsoft.com/office/officeart/2005/8/layout/hierarchy2"/>
    <dgm:cxn modelId="{3B3EDE3C-23EB-49A3-829E-D5C51704306A}" type="presOf" srcId="{74E7B749-BDA6-4922-A250-C5CB05F8FE5B}" destId="{37FD92E2-41A6-4F5F-914B-0BB2A61CE9C8}" srcOrd="0" destOrd="0" presId="urn:microsoft.com/office/officeart/2005/8/layout/hierarchy2"/>
    <dgm:cxn modelId="{2306555C-7633-4F9F-9013-295ED8151E15}" type="presOf" srcId="{E2652B9E-B64D-412A-9F27-DD4C7BA6A318}" destId="{6DF56EF7-3CEA-4D1D-B812-E869B52BBC0B}" srcOrd="1" destOrd="0" presId="urn:microsoft.com/office/officeart/2005/8/layout/hierarchy2"/>
    <dgm:cxn modelId="{D7EA3F68-ED46-49D6-BEAC-661DF10BF732}" srcId="{DF0323F4-8D2F-4CDA-B86F-1A316EA4CB4C}" destId="{A9F12B07-EF03-456F-9383-9716918618AC}" srcOrd="0" destOrd="0" parTransId="{3A7B9191-FE93-4214-ABD6-F0F08E528BF8}" sibTransId="{824377E0-67BE-4A82-9649-1B05CCD2E772}"/>
    <dgm:cxn modelId="{D9832B6A-C468-4252-BF63-4028924FD2D3}" type="presOf" srcId="{34BEE28D-CB97-4B4D-8E64-3DFD2DB73218}" destId="{51981E88-8856-4C1A-982C-E0179F6FB84B}" srcOrd="0" destOrd="0" presId="urn:microsoft.com/office/officeart/2005/8/layout/hierarchy2"/>
    <dgm:cxn modelId="{0F83894B-4CBB-46EF-BBD5-17FDAA9112D2}" type="presOf" srcId="{6188BF71-80BF-4616-A34A-E10AE6DFDCB8}" destId="{060D25F2-0B66-4F53-AA47-5D9B24120062}" srcOrd="1" destOrd="0" presId="urn:microsoft.com/office/officeart/2005/8/layout/hierarchy2"/>
    <dgm:cxn modelId="{C33C336D-A76E-4609-9752-12A8F2924481}" type="presOf" srcId="{A375EFFD-68BB-4972-9E4D-F2B8ED8C6DD1}" destId="{5DB57B19-891A-409E-BC47-6EB0FDA2FE1A}" srcOrd="0" destOrd="0" presId="urn:microsoft.com/office/officeart/2005/8/layout/hierarchy2"/>
    <dgm:cxn modelId="{1D19776D-2B29-4D2E-90B3-1C92BB3FDB83}" srcId="{F78246FD-8A6B-4589-8967-29377959F24B}" destId="{536B3940-7126-471D-947E-E77B243C4EB8}" srcOrd="0" destOrd="0" parTransId="{067C7731-8E25-4F39-BE0E-E813674E5B1A}" sibTransId="{BCA325CE-B94E-462A-A457-8A76CDAFE1A2}"/>
    <dgm:cxn modelId="{950CD551-F399-4115-BA5C-EC66F8013B61}" type="presOf" srcId="{F78246FD-8A6B-4589-8967-29377959F24B}" destId="{5C24CB05-FFBF-4A32-BBE1-FAF1B1A1B689}" srcOrd="0" destOrd="0" presId="urn:microsoft.com/office/officeart/2005/8/layout/hierarchy2"/>
    <dgm:cxn modelId="{BB07B572-314A-4ED1-B4B7-4E6EB53FDA3F}" srcId="{248AD956-16F8-49F9-A49E-C25B0F36335C}" destId="{55F4BB10-0519-42DA-92C1-BC40FA7F8FD8}" srcOrd="0" destOrd="0" parTransId="{0657EA27-4C4D-4877-B71E-328C19DD2C28}" sibTransId="{B5057052-09C8-4DA6-B65B-2DAAEBAF5F57}"/>
    <dgm:cxn modelId="{75F42D58-5092-4797-B56A-52251C8FE62E}" type="presOf" srcId="{D6FF3CDD-9463-45C9-B86D-F77AA7293B79}" destId="{6B2C37BD-72AC-45BA-865B-948F3A0EC7BC}" srcOrd="0" destOrd="0" presId="urn:microsoft.com/office/officeart/2005/8/layout/hierarchy2"/>
    <dgm:cxn modelId="{8217B25A-6C9B-4342-8CC7-71AC0E495894}" type="presOf" srcId="{067C7731-8E25-4F39-BE0E-E813674E5B1A}" destId="{CB25B14A-5DE2-4A51-AE46-20086941FDBC}" srcOrd="1" destOrd="0" presId="urn:microsoft.com/office/officeart/2005/8/layout/hierarchy2"/>
    <dgm:cxn modelId="{D63E617B-BA43-488E-89A9-D4A422F49803}" type="presOf" srcId="{A9F12B07-EF03-456F-9383-9716918618AC}" destId="{0175F2BD-8CB2-4BDE-9535-EF77E5A97171}" srcOrd="0" destOrd="0" presId="urn:microsoft.com/office/officeart/2005/8/layout/hierarchy2"/>
    <dgm:cxn modelId="{C4B2FB7C-4103-4DAF-89F2-949A8D608D85}" type="presOf" srcId="{3A7B9191-FE93-4214-ABD6-F0F08E528BF8}" destId="{D9AF93EE-7C64-4231-93FE-73AE8DE371CE}" srcOrd="0" destOrd="0" presId="urn:microsoft.com/office/officeart/2005/8/layout/hierarchy2"/>
    <dgm:cxn modelId="{AD6F1283-8999-4F89-8478-D393265B4DB7}" type="presOf" srcId="{0657EA27-4C4D-4877-B71E-328C19DD2C28}" destId="{D7536954-5FC3-45D8-97D0-8439261BEF2C}" srcOrd="1" destOrd="0" presId="urn:microsoft.com/office/officeart/2005/8/layout/hierarchy2"/>
    <dgm:cxn modelId="{DC7E6687-2C16-4F78-B466-C01F547120C1}" type="presOf" srcId="{9C8B4A33-AFB3-4A2C-9C71-CD215EC13179}" destId="{6F9322A9-4D87-450C-830B-E2732649B985}" srcOrd="0" destOrd="0" presId="urn:microsoft.com/office/officeart/2005/8/layout/hierarchy2"/>
    <dgm:cxn modelId="{C633978C-B279-4461-9373-A53E45DF011F}" type="presOf" srcId="{9C8B4A33-AFB3-4A2C-9C71-CD215EC13179}" destId="{686B375A-F58C-4F47-8E93-669B86AEE8E2}" srcOrd="1" destOrd="0" presId="urn:microsoft.com/office/officeart/2005/8/layout/hierarchy2"/>
    <dgm:cxn modelId="{44541C8F-B407-4BC4-8CFE-54A486089547}" type="presOf" srcId="{34BEE28D-CB97-4B4D-8E64-3DFD2DB73218}" destId="{4F62DF76-023F-4C53-ADB1-7129D8E40D09}" srcOrd="1" destOrd="0" presId="urn:microsoft.com/office/officeart/2005/8/layout/hierarchy2"/>
    <dgm:cxn modelId="{64EC0093-D271-433F-9381-D7F1A57C9F28}" type="presOf" srcId="{55F4BB10-0519-42DA-92C1-BC40FA7F8FD8}" destId="{FAF76676-AE8A-4846-8861-7BAFB8E56E82}" srcOrd="0" destOrd="0" presId="urn:microsoft.com/office/officeart/2005/8/layout/hierarchy2"/>
    <dgm:cxn modelId="{26578DA2-19C4-4722-87A8-D52AFD8156EF}" type="presOf" srcId="{DFAA3793-6146-439F-B8BE-A2F50466CF3A}" destId="{281B5C80-7E44-44FB-BFEB-74A5BA99ABD2}" srcOrd="1" destOrd="0" presId="urn:microsoft.com/office/officeart/2005/8/layout/hierarchy2"/>
    <dgm:cxn modelId="{BEB452A6-A227-496A-9E9F-239310E2702A}" type="presOf" srcId="{FFE582A2-8286-4CA9-9D3A-96637F766CC2}" destId="{C217E28D-4258-452F-9F78-D25644EA1E65}" srcOrd="0" destOrd="0" presId="urn:microsoft.com/office/officeart/2005/8/layout/hierarchy2"/>
    <dgm:cxn modelId="{7DAF5DAB-9165-4DFB-BC5E-E415A8051FDD}" srcId="{20C091B4-B5A8-42F1-B325-2E5F23C23B3B}" destId="{DF0323F4-8D2F-4CDA-B86F-1A316EA4CB4C}" srcOrd="0" destOrd="0" parTransId="{A375EFFD-68BB-4972-9E4D-F2B8ED8C6DD1}" sibTransId="{E66B7C45-10E6-4663-9EE1-E930C58284D6}"/>
    <dgm:cxn modelId="{9679C9AC-DB20-4ACC-9559-7DBA9E820F49}" srcId="{A35F8FB6-6ABF-420A-8B7E-48A61DE32D3B}" destId="{74E7B749-BDA6-4922-A250-C5CB05F8FE5B}" srcOrd="2" destOrd="0" parTransId="{391B666E-898D-4594-B704-CC015A159914}" sibTransId="{82766E71-560C-427B-9493-506852BE4927}"/>
    <dgm:cxn modelId="{1AF5A1B0-3560-43C3-83F5-6E7B35631B94}" type="presOf" srcId="{E2652B9E-B64D-412A-9F27-DD4C7BA6A318}" destId="{B46D9AC8-E8E2-47E9-8920-730ABFCA4FFE}" srcOrd="0" destOrd="0" presId="urn:microsoft.com/office/officeart/2005/8/layout/hierarchy2"/>
    <dgm:cxn modelId="{C7F4F0B8-6466-4563-B29A-6B325CDB666E}" srcId="{D6FF3CDD-9463-45C9-B86D-F77AA7293B79}" destId="{A35F8FB6-6ABF-420A-8B7E-48A61DE32D3B}" srcOrd="0" destOrd="0" parTransId="{74D581C6-B7A8-4302-B197-C90C4B398629}" sibTransId="{AFB98816-8D30-4A28-BEDF-46F0B6E8C602}"/>
    <dgm:cxn modelId="{2E8A6DBC-BDE9-45C0-94D5-17805EFB3D9C}" type="presOf" srcId="{067C7731-8E25-4F39-BE0E-E813674E5B1A}" destId="{822AEE2A-89A7-46AE-A4D4-36AA08FBD51A}" srcOrd="0" destOrd="0" presId="urn:microsoft.com/office/officeart/2005/8/layout/hierarchy2"/>
    <dgm:cxn modelId="{4A5044BE-8D2B-453A-A0FD-56B052FC2771}" srcId="{A35F8FB6-6ABF-420A-8B7E-48A61DE32D3B}" destId="{DE37B83F-FA9A-40BB-A3E7-285E9D1B5C19}" srcOrd="1" destOrd="0" parTransId="{FFE582A2-8286-4CA9-9D3A-96637F766CC2}" sibTransId="{45C7CA4B-16A6-491E-9D0C-47F8B168D194}"/>
    <dgm:cxn modelId="{AA155EC1-B69C-461A-8C98-91606581C3C3}" type="presOf" srcId="{A35F8FB6-6ABF-420A-8B7E-48A61DE32D3B}" destId="{7CDF5256-DFF1-414E-A55E-B4DABF0A80E3}" srcOrd="0" destOrd="0" presId="urn:microsoft.com/office/officeart/2005/8/layout/hierarchy2"/>
    <dgm:cxn modelId="{FC45C0C4-9B7C-4B9D-8E7F-6ACC85E5862A}" type="presOf" srcId="{DF0323F4-8D2F-4CDA-B86F-1A316EA4CB4C}" destId="{B22B6554-280F-4C59-8778-D586E0E82710}" srcOrd="0" destOrd="0" presId="urn:microsoft.com/office/officeart/2005/8/layout/hierarchy2"/>
    <dgm:cxn modelId="{21BEDBD1-2B8C-4688-A37C-18A9F6DC1B00}" type="presOf" srcId="{FFE582A2-8286-4CA9-9D3A-96637F766CC2}" destId="{3C73411C-2052-4DC5-AAB1-38039497D74E}" srcOrd="1" destOrd="0" presId="urn:microsoft.com/office/officeart/2005/8/layout/hierarchy2"/>
    <dgm:cxn modelId="{84C850DB-1060-4A8F-83DF-568B078B6DAF}" type="presOf" srcId="{248AD956-16F8-49F9-A49E-C25B0F36335C}" destId="{D9399F21-23B5-42D4-A298-D92C645238E0}" srcOrd="0" destOrd="0" presId="urn:microsoft.com/office/officeart/2005/8/layout/hierarchy2"/>
    <dgm:cxn modelId="{DBC4D8E2-8990-4B4D-933B-9B73B768198A}" type="presOf" srcId="{DFAA3793-6146-439F-B8BE-A2F50466CF3A}" destId="{39F57104-E9DD-4368-B309-CA9E1E8BFE32}" srcOrd="0" destOrd="0" presId="urn:microsoft.com/office/officeart/2005/8/layout/hierarchy2"/>
    <dgm:cxn modelId="{78D22DEB-913B-44DB-82D7-695CF4412FA2}" srcId="{536B3940-7126-471D-947E-E77B243C4EB8}" destId="{D9AFAB64-F529-4CC9-A85B-1785D2A7EE5A}" srcOrd="0" destOrd="0" parTransId="{34BEE28D-CB97-4B4D-8E64-3DFD2DB73218}" sibTransId="{EA9552CE-41A4-4278-BBDE-D396307B0464}"/>
    <dgm:cxn modelId="{713A90FB-AF17-4794-8D93-11506E011E17}" type="presOf" srcId="{6188BF71-80BF-4616-A34A-E10AE6DFDCB8}" destId="{B34F731C-AEDB-4209-B455-CF3F2722E01A}" srcOrd="0" destOrd="0" presId="urn:microsoft.com/office/officeart/2005/8/layout/hierarchy2"/>
    <dgm:cxn modelId="{FF3BD1B7-8BB7-4491-9528-F06EF4A12326}" type="presParOf" srcId="{6B2C37BD-72AC-45BA-865B-948F3A0EC7BC}" destId="{4CF09448-11C6-458C-8EAB-E5592052E6FD}" srcOrd="0" destOrd="0" presId="urn:microsoft.com/office/officeart/2005/8/layout/hierarchy2"/>
    <dgm:cxn modelId="{1DC2E619-7183-429D-94A0-50CB3D9F0983}" type="presParOf" srcId="{4CF09448-11C6-458C-8EAB-E5592052E6FD}" destId="{7CDF5256-DFF1-414E-A55E-B4DABF0A80E3}" srcOrd="0" destOrd="0" presId="urn:microsoft.com/office/officeart/2005/8/layout/hierarchy2"/>
    <dgm:cxn modelId="{A2FC6DFB-C0E0-43A6-BFE1-1C9773258E6C}" type="presParOf" srcId="{4CF09448-11C6-458C-8EAB-E5592052E6FD}" destId="{1A5970B4-6934-4224-B12F-3DC3DB6914CB}" srcOrd="1" destOrd="0" presId="urn:microsoft.com/office/officeart/2005/8/layout/hierarchy2"/>
    <dgm:cxn modelId="{E2E69667-2246-4F3D-86B1-D6DB55337547}" type="presParOf" srcId="{1A5970B4-6934-4224-B12F-3DC3DB6914CB}" destId="{6F9322A9-4D87-450C-830B-E2732649B985}" srcOrd="0" destOrd="0" presId="urn:microsoft.com/office/officeart/2005/8/layout/hierarchy2"/>
    <dgm:cxn modelId="{FDC9AF90-7212-48A2-8DD0-AD1F8232AE15}" type="presParOf" srcId="{6F9322A9-4D87-450C-830B-E2732649B985}" destId="{686B375A-F58C-4F47-8E93-669B86AEE8E2}" srcOrd="0" destOrd="0" presId="urn:microsoft.com/office/officeart/2005/8/layout/hierarchy2"/>
    <dgm:cxn modelId="{A7EBB56E-3D4E-4BB8-ABAA-C7B61F3ECC13}" type="presParOf" srcId="{1A5970B4-6934-4224-B12F-3DC3DB6914CB}" destId="{6F016B72-71EE-4DE8-B7E8-5DEA06ECF5B9}" srcOrd="1" destOrd="0" presId="urn:microsoft.com/office/officeart/2005/8/layout/hierarchy2"/>
    <dgm:cxn modelId="{64707179-6085-48F6-8139-5B7699A67A07}" type="presParOf" srcId="{6F016B72-71EE-4DE8-B7E8-5DEA06ECF5B9}" destId="{F4B211ED-0372-4233-AD6F-7570999E054C}" srcOrd="0" destOrd="0" presId="urn:microsoft.com/office/officeart/2005/8/layout/hierarchy2"/>
    <dgm:cxn modelId="{F45D0DC0-3793-4EFA-A620-1D0D8D76C549}" type="presParOf" srcId="{6F016B72-71EE-4DE8-B7E8-5DEA06ECF5B9}" destId="{C40F2F3C-6480-4BA2-BF1E-DA20325342D8}" srcOrd="1" destOrd="0" presId="urn:microsoft.com/office/officeart/2005/8/layout/hierarchy2"/>
    <dgm:cxn modelId="{8CD6B602-0FCB-404C-845F-44BD10C54A28}" type="presParOf" srcId="{C40F2F3C-6480-4BA2-BF1E-DA20325342D8}" destId="{5DB57B19-891A-409E-BC47-6EB0FDA2FE1A}" srcOrd="0" destOrd="0" presId="urn:microsoft.com/office/officeart/2005/8/layout/hierarchy2"/>
    <dgm:cxn modelId="{72F95251-AF42-4A55-A9C6-521B1AE0779C}" type="presParOf" srcId="{5DB57B19-891A-409E-BC47-6EB0FDA2FE1A}" destId="{93BCC0E4-70FC-4476-A2ED-B1FC5895CB26}" srcOrd="0" destOrd="0" presId="urn:microsoft.com/office/officeart/2005/8/layout/hierarchy2"/>
    <dgm:cxn modelId="{2101163F-352B-498A-B4DE-9891ADD0B47A}" type="presParOf" srcId="{C40F2F3C-6480-4BA2-BF1E-DA20325342D8}" destId="{7C1273EA-A866-4600-992F-8A72618649F3}" srcOrd="1" destOrd="0" presId="urn:microsoft.com/office/officeart/2005/8/layout/hierarchy2"/>
    <dgm:cxn modelId="{A1F76237-8665-40FD-8834-A9033DDF1452}" type="presParOf" srcId="{7C1273EA-A866-4600-992F-8A72618649F3}" destId="{B22B6554-280F-4C59-8778-D586E0E82710}" srcOrd="0" destOrd="0" presId="urn:microsoft.com/office/officeart/2005/8/layout/hierarchy2"/>
    <dgm:cxn modelId="{DCD59811-F626-487C-B7FC-5D65FEC941F4}" type="presParOf" srcId="{7C1273EA-A866-4600-992F-8A72618649F3}" destId="{8FA8E1C7-F34D-4511-8B63-88D915CBFD62}" srcOrd="1" destOrd="0" presId="urn:microsoft.com/office/officeart/2005/8/layout/hierarchy2"/>
    <dgm:cxn modelId="{94BA84E0-3CF9-4306-8ED0-862FFE86D298}" type="presParOf" srcId="{8FA8E1C7-F34D-4511-8B63-88D915CBFD62}" destId="{D9AF93EE-7C64-4231-93FE-73AE8DE371CE}" srcOrd="0" destOrd="0" presId="urn:microsoft.com/office/officeart/2005/8/layout/hierarchy2"/>
    <dgm:cxn modelId="{89E017A9-9973-4D72-8C7A-076F4B67FC69}" type="presParOf" srcId="{D9AF93EE-7C64-4231-93FE-73AE8DE371CE}" destId="{3AB91180-EBCD-41EF-BD79-BA8D9A4B64A2}" srcOrd="0" destOrd="0" presId="urn:microsoft.com/office/officeart/2005/8/layout/hierarchy2"/>
    <dgm:cxn modelId="{3C7F3C73-D69D-43B7-8843-9551472F3034}" type="presParOf" srcId="{8FA8E1C7-F34D-4511-8B63-88D915CBFD62}" destId="{2976758E-407E-4A7F-A19C-3CB3A84DF8C0}" srcOrd="1" destOrd="0" presId="urn:microsoft.com/office/officeart/2005/8/layout/hierarchy2"/>
    <dgm:cxn modelId="{16EACA33-C3BC-41B9-A0E7-E86DCBEED091}" type="presParOf" srcId="{2976758E-407E-4A7F-A19C-3CB3A84DF8C0}" destId="{0175F2BD-8CB2-4BDE-9535-EF77E5A97171}" srcOrd="0" destOrd="0" presId="urn:microsoft.com/office/officeart/2005/8/layout/hierarchy2"/>
    <dgm:cxn modelId="{E5D6F455-62E2-4DF0-9EBB-5F5EFB202E92}" type="presParOf" srcId="{2976758E-407E-4A7F-A19C-3CB3A84DF8C0}" destId="{CCA60A31-B9A0-4CFC-9548-F8ACB6793EF6}" srcOrd="1" destOrd="0" presId="urn:microsoft.com/office/officeart/2005/8/layout/hierarchy2"/>
    <dgm:cxn modelId="{9EE33CA5-12CB-4A1A-B127-8A6C8DD3743E}" type="presParOf" srcId="{1A5970B4-6934-4224-B12F-3DC3DB6914CB}" destId="{C217E28D-4258-452F-9F78-D25644EA1E65}" srcOrd="2" destOrd="0" presId="urn:microsoft.com/office/officeart/2005/8/layout/hierarchy2"/>
    <dgm:cxn modelId="{B123DBF1-558B-439B-B4A1-E859B24D49D4}" type="presParOf" srcId="{C217E28D-4258-452F-9F78-D25644EA1E65}" destId="{3C73411C-2052-4DC5-AAB1-38039497D74E}" srcOrd="0" destOrd="0" presId="urn:microsoft.com/office/officeart/2005/8/layout/hierarchy2"/>
    <dgm:cxn modelId="{E0A0B9C9-7686-40C4-BB18-63EF7DD4E766}" type="presParOf" srcId="{1A5970B4-6934-4224-B12F-3DC3DB6914CB}" destId="{DCF392D1-D2B8-4E6D-BAF9-4BE071D0E4D9}" srcOrd="3" destOrd="0" presId="urn:microsoft.com/office/officeart/2005/8/layout/hierarchy2"/>
    <dgm:cxn modelId="{A3BD2462-706C-49BA-B2DF-69C224035784}" type="presParOf" srcId="{DCF392D1-D2B8-4E6D-BAF9-4BE071D0E4D9}" destId="{797135FF-F9DB-40DF-835F-A5B02FC95B3C}" srcOrd="0" destOrd="0" presId="urn:microsoft.com/office/officeart/2005/8/layout/hierarchy2"/>
    <dgm:cxn modelId="{3E3A46ED-9494-4905-A8F3-6E64942D0CDE}" type="presParOf" srcId="{DCF392D1-D2B8-4E6D-BAF9-4BE071D0E4D9}" destId="{9BD941A5-8D10-4978-A468-5F8D61A335EC}" srcOrd="1" destOrd="0" presId="urn:microsoft.com/office/officeart/2005/8/layout/hierarchy2"/>
    <dgm:cxn modelId="{E1365EC8-9EB0-4CB6-8F76-911DA50DCBCC}" type="presParOf" srcId="{9BD941A5-8D10-4978-A468-5F8D61A335EC}" destId="{8BCF1AD4-AD01-415B-89D6-BD115CF3A155}" srcOrd="0" destOrd="0" presId="urn:microsoft.com/office/officeart/2005/8/layout/hierarchy2"/>
    <dgm:cxn modelId="{E71B30A2-60F0-47BE-AA69-5868AC6358B7}" type="presParOf" srcId="{8BCF1AD4-AD01-415B-89D6-BD115CF3A155}" destId="{FEBF0B14-0B00-40BB-A8C3-04527B3C15A7}" srcOrd="0" destOrd="0" presId="urn:microsoft.com/office/officeart/2005/8/layout/hierarchy2"/>
    <dgm:cxn modelId="{2B0062D1-2437-414B-8D64-0A4A7873EFD3}" type="presParOf" srcId="{9BD941A5-8D10-4978-A468-5F8D61A335EC}" destId="{359F3A75-A9B3-4576-8E21-EFC57E5F4C5A}" srcOrd="1" destOrd="0" presId="urn:microsoft.com/office/officeart/2005/8/layout/hierarchy2"/>
    <dgm:cxn modelId="{DA3CAE0B-6A9E-48C3-BFDC-7224B1D234FC}" type="presParOf" srcId="{359F3A75-A9B3-4576-8E21-EFC57E5F4C5A}" destId="{D9399F21-23B5-42D4-A298-D92C645238E0}" srcOrd="0" destOrd="0" presId="urn:microsoft.com/office/officeart/2005/8/layout/hierarchy2"/>
    <dgm:cxn modelId="{D881029F-0DB9-4A29-8A0E-C9663DE425D0}" type="presParOf" srcId="{359F3A75-A9B3-4576-8E21-EFC57E5F4C5A}" destId="{61C22D47-0096-4882-92D5-4B27A0664B3E}" srcOrd="1" destOrd="0" presId="urn:microsoft.com/office/officeart/2005/8/layout/hierarchy2"/>
    <dgm:cxn modelId="{5E959FF7-C659-463B-B02D-E76191A91169}" type="presParOf" srcId="{61C22D47-0096-4882-92D5-4B27A0664B3E}" destId="{EB82E8A1-F683-41AD-81C8-8B7ACB59F248}" srcOrd="0" destOrd="0" presId="urn:microsoft.com/office/officeart/2005/8/layout/hierarchy2"/>
    <dgm:cxn modelId="{B91E2306-51FC-4CD0-BCD7-D3AC381BB668}" type="presParOf" srcId="{EB82E8A1-F683-41AD-81C8-8B7ACB59F248}" destId="{D7536954-5FC3-45D8-97D0-8439261BEF2C}" srcOrd="0" destOrd="0" presId="urn:microsoft.com/office/officeart/2005/8/layout/hierarchy2"/>
    <dgm:cxn modelId="{BB569ACA-54C5-4951-893D-4EE50D7A0813}" type="presParOf" srcId="{61C22D47-0096-4882-92D5-4B27A0664B3E}" destId="{94350F16-2397-4767-A926-D85EB3680A55}" srcOrd="1" destOrd="0" presId="urn:microsoft.com/office/officeart/2005/8/layout/hierarchy2"/>
    <dgm:cxn modelId="{2896DD24-E546-4D99-9965-43223D96681A}" type="presParOf" srcId="{94350F16-2397-4767-A926-D85EB3680A55}" destId="{FAF76676-AE8A-4846-8861-7BAFB8E56E82}" srcOrd="0" destOrd="0" presId="urn:microsoft.com/office/officeart/2005/8/layout/hierarchy2"/>
    <dgm:cxn modelId="{23CEBA22-CAC7-4067-BA07-325A810C5554}" type="presParOf" srcId="{94350F16-2397-4767-A926-D85EB3680A55}" destId="{D9B02F15-BDD3-44E4-BF63-48A8B173605D}" srcOrd="1" destOrd="0" presId="urn:microsoft.com/office/officeart/2005/8/layout/hierarchy2"/>
    <dgm:cxn modelId="{02738EB7-E596-46ED-A4C6-F13C43028E7D}" type="presParOf" srcId="{1A5970B4-6934-4224-B12F-3DC3DB6914CB}" destId="{0B414F06-F1B5-468D-836F-77DA96550535}" srcOrd="4" destOrd="0" presId="urn:microsoft.com/office/officeart/2005/8/layout/hierarchy2"/>
    <dgm:cxn modelId="{98EB61C3-1931-4A93-8A06-7500547E7A2B}" type="presParOf" srcId="{0B414F06-F1B5-468D-836F-77DA96550535}" destId="{7E0E497D-5FC1-4F11-9072-9D7BBCCF75E1}" srcOrd="0" destOrd="0" presId="urn:microsoft.com/office/officeart/2005/8/layout/hierarchy2"/>
    <dgm:cxn modelId="{0A78667D-5A1B-4A25-8F7B-9FD55AA3B88B}" type="presParOf" srcId="{1A5970B4-6934-4224-B12F-3DC3DB6914CB}" destId="{09E2E144-5DDB-4EA6-92A3-7C6623491EB4}" srcOrd="5" destOrd="0" presId="urn:microsoft.com/office/officeart/2005/8/layout/hierarchy2"/>
    <dgm:cxn modelId="{9A459B1F-5A26-4629-B69C-CDE89CEC640B}" type="presParOf" srcId="{09E2E144-5DDB-4EA6-92A3-7C6623491EB4}" destId="{37FD92E2-41A6-4F5F-914B-0BB2A61CE9C8}" srcOrd="0" destOrd="0" presId="urn:microsoft.com/office/officeart/2005/8/layout/hierarchy2"/>
    <dgm:cxn modelId="{DEF10A28-876C-4545-8118-95D084EED567}" type="presParOf" srcId="{09E2E144-5DDB-4EA6-92A3-7C6623491EB4}" destId="{47A3160F-EB61-4A8A-A502-42CE3F858A25}" srcOrd="1" destOrd="0" presId="urn:microsoft.com/office/officeart/2005/8/layout/hierarchy2"/>
    <dgm:cxn modelId="{6CFFE66B-9A7E-40DB-8C79-004B627D78E4}" type="presParOf" srcId="{47A3160F-EB61-4A8A-A502-42CE3F858A25}" destId="{B34F731C-AEDB-4209-B455-CF3F2722E01A}" srcOrd="0" destOrd="0" presId="urn:microsoft.com/office/officeart/2005/8/layout/hierarchy2"/>
    <dgm:cxn modelId="{D0485051-4C29-41DF-9FCF-AB4C8A37DEEE}" type="presParOf" srcId="{B34F731C-AEDB-4209-B455-CF3F2722E01A}" destId="{060D25F2-0B66-4F53-AA47-5D9B24120062}" srcOrd="0" destOrd="0" presId="urn:microsoft.com/office/officeart/2005/8/layout/hierarchy2"/>
    <dgm:cxn modelId="{966D4976-6C3D-493A-A3E1-B7188DD29D24}" type="presParOf" srcId="{47A3160F-EB61-4A8A-A502-42CE3F858A25}" destId="{BD3A3785-8C85-4057-B524-1F69AA96D712}" srcOrd="1" destOrd="0" presId="urn:microsoft.com/office/officeart/2005/8/layout/hierarchy2"/>
    <dgm:cxn modelId="{77D0CA94-AECE-45F9-A9FE-7D937B33BCBC}" type="presParOf" srcId="{BD3A3785-8C85-4057-B524-1F69AA96D712}" destId="{24965E9A-C60C-4D50-B638-6CB6352A4379}" srcOrd="0" destOrd="0" presId="urn:microsoft.com/office/officeart/2005/8/layout/hierarchy2"/>
    <dgm:cxn modelId="{E596DE92-C108-4B8E-BCA0-AC274C4E43EB}" type="presParOf" srcId="{BD3A3785-8C85-4057-B524-1F69AA96D712}" destId="{5E9F7E4B-EE85-4A18-BA75-50EB654DFFBE}" srcOrd="1" destOrd="0" presId="urn:microsoft.com/office/officeart/2005/8/layout/hierarchy2"/>
    <dgm:cxn modelId="{03374244-70DE-4471-BB45-11A380C7F487}" type="presParOf" srcId="{5E9F7E4B-EE85-4A18-BA75-50EB654DFFBE}" destId="{B46D9AC8-E8E2-47E9-8920-730ABFCA4FFE}" srcOrd="0" destOrd="0" presId="urn:microsoft.com/office/officeart/2005/8/layout/hierarchy2"/>
    <dgm:cxn modelId="{F6577029-7073-437D-9759-D996F34DADF6}" type="presParOf" srcId="{B46D9AC8-E8E2-47E9-8920-730ABFCA4FFE}" destId="{6DF56EF7-3CEA-4D1D-B812-E869B52BBC0B}" srcOrd="0" destOrd="0" presId="urn:microsoft.com/office/officeart/2005/8/layout/hierarchy2"/>
    <dgm:cxn modelId="{A2769168-A597-4960-B7F3-2755CA51D01A}" type="presParOf" srcId="{5E9F7E4B-EE85-4A18-BA75-50EB654DFFBE}" destId="{1A855836-27ED-4E2C-8EC8-FB357780DA11}" srcOrd="1" destOrd="0" presId="urn:microsoft.com/office/officeart/2005/8/layout/hierarchy2"/>
    <dgm:cxn modelId="{358AB799-7CC2-466E-A782-D85B63D5993D}" type="presParOf" srcId="{1A855836-27ED-4E2C-8EC8-FB357780DA11}" destId="{7F87D3AA-F4CB-4041-A7D4-1367471AC364}" srcOrd="0" destOrd="0" presId="urn:microsoft.com/office/officeart/2005/8/layout/hierarchy2"/>
    <dgm:cxn modelId="{C1A3CEF1-9AAA-492A-9EB6-4448E15B18D6}" type="presParOf" srcId="{1A855836-27ED-4E2C-8EC8-FB357780DA11}" destId="{E4B4784D-EB07-41F7-B6D8-910382D57F71}" srcOrd="1" destOrd="0" presId="urn:microsoft.com/office/officeart/2005/8/layout/hierarchy2"/>
    <dgm:cxn modelId="{D1767996-C59A-48C2-B077-2F5D933E61A3}" type="presParOf" srcId="{1A5970B4-6934-4224-B12F-3DC3DB6914CB}" destId="{39F57104-E9DD-4368-B309-CA9E1E8BFE32}" srcOrd="6" destOrd="0" presId="urn:microsoft.com/office/officeart/2005/8/layout/hierarchy2"/>
    <dgm:cxn modelId="{DAE0686C-23BC-482E-99C3-EB2C6CF6DAF3}" type="presParOf" srcId="{39F57104-E9DD-4368-B309-CA9E1E8BFE32}" destId="{281B5C80-7E44-44FB-BFEB-74A5BA99ABD2}" srcOrd="0" destOrd="0" presId="urn:microsoft.com/office/officeart/2005/8/layout/hierarchy2"/>
    <dgm:cxn modelId="{75BA5592-FE63-48C0-975B-3DFB9A15D4C7}" type="presParOf" srcId="{1A5970B4-6934-4224-B12F-3DC3DB6914CB}" destId="{E0499D33-B985-4D0F-BBDC-C23F6F94AAAD}" srcOrd="7" destOrd="0" presId="urn:microsoft.com/office/officeart/2005/8/layout/hierarchy2"/>
    <dgm:cxn modelId="{32F67B41-78CD-4C05-AAF5-F0BB83078B85}" type="presParOf" srcId="{E0499D33-B985-4D0F-BBDC-C23F6F94AAAD}" destId="{5C24CB05-FFBF-4A32-BBE1-FAF1B1A1B689}" srcOrd="0" destOrd="0" presId="urn:microsoft.com/office/officeart/2005/8/layout/hierarchy2"/>
    <dgm:cxn modelId="{6795617D-2209-44BF-B12A-22094214133A}" type="presParOf" srcId="{E0499D33-B985-4D0F-BBDC-C23F6F94AAAD}" destId="{63784451-CD86-47C3-80E4-FB9AA2F9B530}" srcOrd="1" destOrd="0" presId="urn:microsoft.com/office/officeart/2005/8/layout/hierarchy2"/>
    <dgm:cxn modelId="{4BB66A97-892D-41DE-8EE2-21CD117F6A62}" type="presParOf" srcId="{63784451-CD86-47C3-80E4-FB9AA2F9B530}" destId="{822AEE2A-89A7-46AE-A4D4-36AA08FBD51A}" srcOrd="0" destOrd="0" presId="urn:microsoft.com/office/officeart/2005/8/layout/hierarchy2"/>
    <dgm:cxn modelId="{A5DC71B2-03D3-473A-89C3-FDD9A2BBE158}" type="presParOf" srcId="{822AEE2A-89A7-46AE-A4D4-36AA08FBD51A}" destId="{CB25B14A-5DE2-4A51-AE46-20086941FDBC}" srcOrd="0" destOrd="0" presId="urn:microsoft.com/office/officeart/2005/8/layout/hierarchy2"/>
    <dgm:cxn modelId="{ED52D4E1-7EFA-46DE-B06C-F4781FC80660}" type="presParOf" srcId="{63784451-CD86-47C3-80E4-FB9AA2F9B530}" destId="{176D4BFC-792E-40DF-8B6D-4A1AB652EA41}" srcOrd="1" destOrd="0" presId="urn:microsoft.com/office/officeart/2005/8/layout/hierarchy2"/>
    <dgm:cxn modelId="{14BF99F1-FB51-4333-9E3C-9ACBF0372663}" type="presParOf" srcId="{176D4BFC-792E-40DF-8B6D-4A1AB652EA41}" destId="{E215F8D8-DD35-4936-98C6-A1122672214A}" srcOrd="0" destOrd="0" presId="urn:microsoft.com/office/officeart/2005/8/layout/hierarchy2"/>
    <dgm:cxn modelId="{F99B71B4-F022-4784-B15D-7878EA4BB0E7}" type="presParOf" srcId="{176D4BFC-792E-40DF-8B6D-4A1AB652EA41}" destId="{82CEECE7-313B-40A7-A4FB-CFD317C47FD1}" srcOrd="1" destOrd="0" presId="urn:microsoft.com/office/officeart/2005/8/layout/hierarchy2"/>
    <dgm:cxn modelId="{EBCCBC15-6A71-4BB4-9B86-1C0E8BDD1912}" type="presParOf" srcId="{82CEECE7-313B-40A7-A4FB-CFD317C47FD1}" destId="{51981E88-8856-4C1A-982C-E0179F6FB84B}" srcOrd="0" destOrd="0" presId="urn:microsoft.com/office/officeart/2005/8/layout/hierarchy2"/>
    <dgm:cxn modelId="{CA398253-A1BD-4469-A573-CC616A015352}" type="presParOf" srcId="{51981E88-8856-4C1A-982C-E0179F6FB84B}" destId="{4F62DF76-023F-4C53-ADB1-7129D8E40D09}" srcOrd="0" destOrd="0" presId="urn:microsoft.com/office/officeart/2005/8/layout/hierarchy2"/>
    <dgm:cxn modelId="{1E620C55-F080-4115-A145-1A530BE6A204}" type="presParOf" srcId="{82CEECE7-313B-40A7-A4FB-CFD317C47FD1}" destId="{F17ED87C-A76E-4CF1-8A71-3848C76D3160}" srcOrd="1" destOrd="0" presId="urn:microsoft.com/office/officeart/2005/8/layout/hierarchy2"/>
    <dgm:cxn modelId="{254D6CBE-7717-4E62-A77A-AF97332617CB}" type="presParOf" srcId="{F17ED87C-A76E-4CF1-8A71-3848C76D3160}" destId="{601C5D38-31AA-453F-9298-297FDF438C8E}" srcOrd="0" destOrd="0" presId="urn:microsoft.com/office/officeart/2005/8/layout/hierarchy2"/>
    <dgm:cxn modelId="{CD7547A1-66F9-4F86-8E32-93282F6E13A2}" type="presParOf" srcId="{F17ED87C-A76E-4CF1-8A71-3848C76D3160}" destId="{1190F03D-D362-432F-A468-F7D2465FE4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F5256-DFF1-414E-A55E-B4DABF0A80E3}">
      <dsp:nvSpPr>
        <dsp:cNvPr id="0" name=""/>
        <dsp:cNvSpPr/>
      </dsp:nvSpPr>
      <dsp:spPr>
        <a:xfrm>
          <a:off x="6655" y="2341021"/>
          <a:ext cx="1327294" cy="663647"/>
        </a:xfrm>
        <a:prstGeom prst="roundRect">
          <a:avLst>
            <a:gd name="adj" fmla="val 10000"/>
          </a:avLst>
        </a:prstGeom>
        <a:solidFill>
          <a:srgbClr val="4040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bg1"/>
              </a:solidFill>
              <a:latin typeface="Montserrat" panose="00000500000000000000" pitchFamily="2" charset="0"/>
            </a:rPr>
            <a:t>PERSONA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bg1"/>
              </a:solidFill>
              <a:latin typeface="Montserrat" panose="00000500000000000000" pitchFamily="2" charset="0"/>
            </a:rPr>
            <a:t>FISICA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bg1"/>
              </a:solidFill>
              <a:latin typeface="Montserrat" panose="00000500000000000000" pitchFamily="2" charset="0"/>
            </a:rPr>
            <a:t>RESICO</a:t>
          </a:r>
        </a:p>
      </dsp:txBody>
      <dsp:txXfrm>
        <a:off x="26093" y="2360459"/>
        <a:ext cx="1288418" cy="624771"/>
      </dsp:txXfrm>
    </dsp:sp>
    <dsp:sp modelId="{6F9322A9-4D87-450C-830B-E2732649B985}">
      <dsp:nvSpPr>
        <dsp:cNvPr id="0" name=""/>
        <dsp:cNvSpPr/>
      </dsp:nvSpPr>
      <dsp:spPr>
        <a:xfrm rot="17692822">
          <a:off x="968453" y="2089276"/>
          <a:ext cx="1261911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1261911" y="11173"/>
              </a:lnTo>
            </a:path>
          </a:pathLst>
        </a:custGeom>
        <a:noFill/>
        <a:ln w="12700" cap="flat" cmpd="sng" algn="ctr">
          <a:solidFill>
            <a:srgbClr val="245C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1567861" y="2068901"/>
        <a:ext cx="63095" cy="63095"/>
      </dsp:txXfrm>
    </dsp:sp>
    <dsp:sp modelId="{F4B211ED-0372-4233-AD6F-7570999E054C}">
      <dsp:nvSpPr>
        <dsp:cNvPr id="0" name=""/>
        <dsp:cNvSpPr/>
      </dsp:nvSpPr>
      <dsp:spPr>
        <a:xfrm>
          <a:off x="1864867" y="1196229"/>
          <a:ext cx="1616126" cy="663647"/>
        </a:xfrm>
        <a:prstGeom prst="roundRect">
          <a:avLst>
            <a:gd name="adj" fmla="val 10000"/>
          </a:avLst>
        </a:prstGeom>
        <a:solidFill>
          <a:srgbClr val="DEC9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Montserrat" panose="00000500000000000000" pitchFamily="2" charset="0"/>
            </a:rPr>
            <a:t>CON ACTIVIDAD EMPRESARIAL</a:t>
          </a:r>
        </a:p>
      </dsp:txBody>
      <dsp:txXfrm>
        <a:off x="1884305" y="1215667"/>
        <a:ext cx="1577250" cy="624771"/>
      </dsp:txXfrm>
    </dsp:sp>
    <dsp:sp modelId="{5DB57B19-891A-409E-BC47-6EB0FDA2FE1A}">
      <dsp:nvSpPr>
        <dsp:cNvPr id="0" name=""/>
        <dsp:cNvSpPr/>
      </dsp:nvSpPr>
      <dsp:spPr>
        <a:xfrm>
          <a:off x="3480994" y="1516880"/>
          <a:ext cx="53091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530917" y="11173"/>
              </a:lnTo>
            </a:path>
          </a:pathLst>
        </a:custGeom>
        <a:noFill/>
        <a:ln w="12700" cap="flat" cmpd="sng" algn="ctr">
          <a:solidFill>
            <a:srgbClr val="BC94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3733180" y="1514780"/>
        <a:ext cx="26545" cy="26545"/>
      </dsp:txXfrm>
    </dsp:sp>
    <dsp:sp modelId="{B22B6554-280F-4C59-8778-D586E0E82710}">
      <dsp:nvSpPr>
        <dsp:cNvPr id="0" name=""/>
        <dsp:cNvSpPr/>
      </dsp:nvSpPr>
      <dsp:spPr>
        <a:xfrm>
          <a:off x="4011912" y="1196229"/>
          <a:ext cx="1327294" cy="663647"/>
        </a:xfrm>
        <a:prstGeom prst="roundRect">
          <a:avLst>
            <a:gd name="adj" fmla="val 10000"/>
          </a:avLst>
        </a:prstGeom>
        <a:solidFill>
          <a:srgbClr val="BC945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Montserrat" panose="00000500000000000000" pitchFamily="2" charset="0"/>
            </a:rPr>
            <a:t>RETENER 1.25% DE ISR</a:t>
          </a:r>
        </a:p>
      </dsp:txBody>
      <dsp:txXfrm>
        <a:off x="4031350" y="1215667"/>
        <a:ext cx="1288418" cy="624771"/>
      </dsp:txXfrm>
    </dsp:sp>
    <dsp:sp modelId="{D9AF93EE-7C64-4231-93FE-73AE8DE371CE}">
      <dsp:nvSpPr>
        <dsp:cNvPr id="0" name=""/>
        <dsp:cNvSpPr/>
      </dsp:nvSpPr>
      <dsp:spPr>
        <a:xfrm>
          <a:off x="5339207" y="1516880"/>
          <a:ext cx="53091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530917" y="11173"/>
              </a:lnTo>
            </a:path>
          </a:pathLst>
        </a:custGeom>
        <a:noFill/>
        <a:ln w="12700" cap="flat" cmpd="sng" algn="ctr">
          <a:solidFill>
            <a:srgbClr val="245C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5591393" y="1514780"/>
        <a:ext cx="26545" cy="26545"/>
      </dsp:txXfrm>
    </dsp:sp>
    <dsp:sp modelId="{0175F2BD-8CB2-4BDE-9535-EF77E5A97171}">
      <dsp:nvSpPr>
        <dsp:cNvPr id="0" name=""/>
        <dsp:cNvSpPr/>
      </dsp:nvSpPr>
      <dsp:spPr>
        <a:xfrm>
          <a:off x="5870124" y="1196229"/>
          <a:ext cx="1327294" cy="663647"/>
        </a:xfrm>
        <a:prstGeom prst="roundRect">
          <a:avLst>
            <a:gd name="adj" fmla="val 10000"/>
          </a:avLst>
        </a:prstGeom>
        <a:solidFill>
          <a:srgbClr val="245C4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bg1"/>
              </a:solidFill>
              <a:latin typeface="Montserrat" panose="00000500000000000000" pitchFamily="2" charset="0"/>
            </a:rPr>
            <a:t>NO HAY RETENCIÓN DE IVA</a:t>
          </a:r>
        </a:p>
      </dsp:txBody>
      <dsp:txXfrm>
        <a:off x="5889562" y="1215667"/>
        <a:ext cx="1288418" cy="624771"/>
      </dsp:txXfrm>
    </dsp:sp>
    <dsp:sp modelId="{C217E28D-4258-452F-9F78-D25644EA1E65}">
      <dsp:nvSpPr>
        <dsp:cNvPr id="0" name=""/>
        <dsp:cNvSpPr/>
      </dsp:nvSpPr>
      <dsp:spPr>
        <a:xfrm rot="19457599">
          <a:off x="1272495" y="2470873"/>
          <a:ext cx="65382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653827" y="11173"/>
              </a:lnTo>
            </a:path>
          </a:pathLst>
        </a:custGeom>
        <a:noFill/>
        <a:ln w="12700" cap="flat" cmpd="sng" algn="ctr">
          <a:solidFill>
            <a:srgbClr val="245C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1583063" y="2465700"/>
        <a:ext cx="32691" cy="32691"/>
      </dsp:txXfrm>
    </dsp:sp>
    <dsp:sp modelId="{797135FF-F9DB-40DF-835F-A5B02FC95B3C}">
      <dsp:nvSpPr>
        <dsp:cNvPr id="0" name=""/>
        <dsp:cNvSpPr/>
      </dsp:nvSpPr>
      <dsp:spPr>
        <a:xfrm>
          <a:off x="1864867" y="1959424"/>
          <a:ext cx="1616126" cy="663647"/>
        </a:xfrm>
        <a:prstGeom prst="roundRect">
          <a:avLst>
            <a:gd name="adj" fmla="val 10000"/>
          </a:avLst>
        </a:prstGeom>
        <a:solidFill>
          <a:srgbClr val="DEC9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CON ACTIVIDAD EMPRESARIAL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(HONORARIOS)</a:t>
          </a:r>
        </a:p>
      </dsp:txBody>
      <dsp:txXfrm>
        <a:off x="1884305" y="1978862"/>
        <a:ext cx="1577250" cy="624771"/>
      </dsp:txXfrm>
    </dsp:sp>
    <dsp:sp modelId="{8BCF1AD4-AD01-415B-89D6-BD115CF3A155}">
      <dsp:nvSpPr>
        <dsp:cNvPr id="0" name=""/>
        <dsp:cNvSpPr/>
      </dsp:nvSpPr>
      <dsp:spPr>
        <a:xfrm>
          <a:off x="3480994" y="2280074"/>
          <a:ext cx="53091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530917" y="11173"/>
              </a:lnTo>
            </a:path>
          </a:pathLst>
        </a:custGeom>
        <a:noFill/>
        <a:ln w="12700" cap="flat" cmpd="sng" algn="ctr">
          <a:solidFill>
            <a:srgbClr val="BC94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3733180" y="2277974"/>
        <a:ext cx="26545" cy="26545"/>
      </dsp:txXfrm>
    </dsp:sp>
    <dsp:sp modelId="{D9399F21-23B5-42D4-A298-D92C645238E0}">
      <dsp:nvSpPr>
        <dsp:cNvPr id="0" name=""/>
        <dsp:cNvSpPr/>
      </dsp:nvSpPr>
      <dsp:spPr>
        <a:xfrm>
          <a:off x="4011912" y="1959424"/>
          <a:ext cx="1327294" cy="663647"/>
        </a:xfrm>
        <a:prstGeom prst="roundRect">
          <a:avLst>
            <a:gd name="adj" fmla="val 10000"/>
          </a:avLst>
        </a:prstGeom>
        <a:solidFill>
          <a:srgbClr val="BC945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RETENER</a:t>
          </a:r>
          <a:r>
            <a:rPr lang="es-MX" sz="1200" b="1" kern="1200" dirty="0">
              <a:latin typeface="Montserrat" panose="00000500000000000000" pitchFamily="2" charset="0"/>
            </a:rPr>
            <a:t> 1.25% DE ISR</a:t>
          </a:r>
        </a:p>
      </dsp:txBody>
      <dsp:txXfrm>
        <a:off x="4031350" y="1978862"/>
        <a:ext cx="1288418" cy="624771"/>
      </dsp:txXfrm>
    </dsp:sp>
    <dsp:sp modelId="{EB82E8A1-F683-41AD-81C8-8B7ACB59F248}">
      <dsp:nvSpPr>
        <dsp:cNvPr id="0" name=""/>
        <dsp:cNvSpPr/>
      </dsp:nvSpPr>
      <dsp:spPr>
        <a:xfrm>
          <a:off x="5339207" y="2280074"/>
          <a:ext cx="53091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530917" y="11173"/>
              </a:lnTo>
            </a:path>
          </a:pathLst>
        </a:custGeom>
        <a:noFill/>
        <a:ln w="12700" cap="flat" cmpd="sng" algn="ctr">
          <a:solidFill>
            <a:srgbClr val="691B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5591393" y="2277974"/>
        <a:ext cx="26545" cy="26545"/>
      </dsp:txXfrm>
    </dsp:sp>
    <dsp:sp modelId="{FAF76676-AE8A-4846-8861-7BAFB8E56E82}">
      <dsp:nvSpPr>
        <dsp:cNvPr id="0" name=""/>
        <dsp:cNvSpPr/>
      </dsp:nvSpPr>
      <dsp:spPr>
        <a:xfrm>
          <a:off x="5870124" y="1959424"/>
          <a:ext cx="1327294" cy="663647"/>
        </a:xfrm>
        <a:prstGeom prst="roundRect">
          <a:avLst>
            <a:gd name="adj" fmla="val 10000"/>
          </a:avLst>
        </a:prstGeom>
        <a:solidFill>
          <a:srgbClr val="691B3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bg1"/>
              </a:solidFill>
              <a:latin typeface="Montserrat" panose="00000500000000000000" pitchFamily="2" charset="0"/>
            </a:rPr>
            <a:t>RETENCIÓN DE 2/3 PARTES DE IVA</a:t>
          </a:r>
        </a:p>
      </dsp:txBody>
      <dsp:txXfrm>
        <a:off x="5889562" y="1978862"/>
        <a:ext cx="1288418" cy="624771"/>
      </dsp:txXfrm>
    </dsp:sp>
    <dsp:sp modelId="{0B414F06-F1B5-468D-836F-77DA96550535}">
      <dsp:nvSpPr>
        <dsp:cNvPr id="0" name=""/>
        <dsp:cNvSpPr/>
      </dsp:nvSpPr>
      <dsp:spPr>
        <a:xfrm rot="2142401">
          <a:off x="1272495" y="2852470"/>
          <a:ext cx="65382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653827" y="11173"/>
              </a:lnTo>
            </a:path>
          </a:pathLst>
        </a:custGeom>
        <a:noFill/>
        <a:ln w="12700" cap="flat" cmpd="sng" algn="ctr">
          <a:solidFill>
            <a:srgbClr val="245C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1583063" y="2847297"/>
        <a:ext cx="32691" cy="32691"/>
      </dsp:txXfrm>
    </dsp:sp>
    <dsp:sp modelId="{37FD92E2-41A6-4F5F-914B-0BB2A61CE9C8}">
      <dsp:nvSpPr>
        <dsp:cNvPr id="0" name=""/>
        <dsp:cNvSpPr/>
      </dsp:nvSpPr>
      <dsp:spPr>
        <a:xfrm>
          <a:off x="1864867" y="2722618"/>
          <a:ext cx="1616126" cy="663647"/>
        </a:xfrm>
        <a:prstGeom prst="roundRect">
          <a:avLst>
            <a:gd name="adj" fmla="val 10000"/>
          </a:avLst>
        </a:prstGeom>
        <a:solidFill>
          <a:srgbClr val="DEC9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CON ACTIVIDAD DE ARRENDAMIENTO</a:t>
          </a:r>
        </a:p>
      </dsp:txBody>
      <dsp:txXfrm>
        <a:off x="1884305" y="2742056"/>
        <a:ext cx="1577250" cy="624771"/>
      </dsp:txXfrm>
    </dsp:sp>
    <dsp:sp modelId="{B34F731C-AEDB-4209-B455-CF3F2722E01A}">
      <dsp:nvSpPr>
        <dsp:cNvPr id="0" name=""/>
        <dsp:cNvSpPr/>
      </dsp:nvSpPr>
      <dsp:spPr>
        <a:xfrm>
          <a:off x="3480994" y="3043268"/>
          <a:ext cx="53091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530917" y="11173"/>
              </a:lnTo>
            </a:path>
          </a:pathLst>
        </a:custGeom>
        <a:noFill/>
        <a:ln w="12700" cap="flat" cmpd="sng" algn="ctr">
          <a:solidFill>
            <a:srgbClr val="BC94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3733180" y="3041169"/>
        <a:ext cx="26545" cy="26545"/>
      </dsp:txXfrm>
    </dsp:sp>
    <dsp:sp modelId="{24965E9A-C60C-4D50-B638-6CB6352A4379}">
      <dsp:nvSpPr>
        <dsp:cNvPr id="0" name=""/>
        <dsp:cNvSpPr/>
      </dsp:nvSpPr>
      <dsp:spPr>
        <a:xfrm>
          <a:off x="4011912" y="2722618"/>
          <a:ext cx="1327294" cy="663647"/>
        </a:xfrm>
        <a:prstGeom prst="roundRect">
          <a:avLst>
            <a:gd name="adj" fmla="val 10000"/>
          </a:avLst>
        </a:prstGeom>
        <a:solidFill>
          <a:srgbClr val="BC945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RETENER 1.25% DE ISR</a:t>
          </a:r>
        </a:p>
      </dsp:txBody>
      <dsp:txXfrm>
        <a:off x="4031350" y="2742056"/>
        <a:ext cx="1288418" cy="624771"/>
      </dsp:txXfrm>
    </dsp:sp>
    <dsp:sp modelId="{B46D9AC8-E8E2-47E9-8920-730ABFCA4FFE}">
      <dsp:nvSpPr>
        <dsp:cNvPr id="0" name=""/>
        <dsp:cNvSpPr/>
      </dsp:nvSpPr>
      <dsp:spPr>
        <a:xfrm>
          <a:off x="5339207" y="3043268"/>
          <a:ext cx="53091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530917" y="11173"/>
              </a:lnTo>
            </a:path>
          </a:pathLst>
        </a:custGeom>
        <a:noFill/>
        <a:ln w="12700" cap="flat" cmpd="sng" algn="ctr">
          <a:solidFill>
            <a:srgbClr val="691B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5591393" y="3041169"/>
        <a:ext cx="26545" cy="26545"/>
      </dsp:txXfrm>
    </dsp:sp>
    <dsp:sp modelId="{7F87D3AA-F4CB-4041-A7D4-1367471AC364}">
      <dsp:nvSpPr>
        <dsp:cNvPr id="0" name=""/>
        <dsp:cNvSpPr/>
      </dsp:nvSpPr>
      <dsp:spPr>
        <a:xfrm>
          <a:off x="5870124" y="2722618"/>
          <a:ext cx="1327294" cy="663647"/>
        </a:xfrm>
        <a:prstGeom prst="roundRect">
          <a:avLst>
            <a:gd name="adj" fmla="val 10000"/>
          </a:avLst>
        </a:prstGeom>
        <a:solidFill>
          <a:srgbClr val="691B3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RETENCIÓN 2/3 PARTES DE IVA</a:t>
          </a:r>
        </a:p>
      </dsp:txBody>
      <dsp:txXfrm>
        <a:off x="5889562" y="2742056"/>
        <a:ext cx="1288418" cy="624771"/>
      </dsp:txXfrm>
    </dsp:sp>
    <dsp:sp modelId="{39F57104-E9DD-4368-B309-CA9E1E8BFE32}">
      <dsp:nvSpPr>
        <dsp:cNvPr id="0" name=""/>
        <dsp:cNvSpPr/>
      </dsp:nvSpPr>
      <dsp:spPr>
        <a:xfrm rot="3907178">
          <a:off x="968453" y="3234067"/>
          <a:ext cx="1261911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1261911" y="11173"/>
              </a:lnTo>
            </a:path>
          </a:pathLst>
        </a:custGeom>
        <a:noFill/>
        <a:ln w="12700" cap="flat" cmpd="sng" algn="ctr">
          <a:solidFill>
            <a:srgbClr val="245C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1567861" y="3213692"/>
        <a:ext cx="63095" cy="63095"/>
      </dsp:txXfrm>
    </dsp:sp>
    <dsp:sp modelId="{5C24CB05-FFBF-4A32-BBE1-FAF1B1A1B689}">
      <dsp:nvSpPr>
        <dsp:cNvPr id="0" name=""/>
        <dsp:cNvSpPr/>
      </dsp:nvSpPr>
      <dsp:spPr>
        <a:xfrm>
          <a:off x="1864867" y="3485812"/>
          <a:ext cx="1616126" cy="663647"/>
        </a:xfrm>
        <a:prstGeom prst="roundRect">
          <a:avLst>
            <a:gd name="adj" fmla="val 10000"/>
          </a:avLst>
        </a:prstGeom>
        <a:solidFill>
          <a:srgbClr val="DEC9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Montserrat" panose="00000500000000000000" pitchFamily="2" charset="0"/>
            </a:rPr>
            <a:t>CON </a:t>
          </a: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ACTIVIDADES</a:t>
          </a:r>
          <a:r>
            <a:rPr lang="es-MX" sz="1200" b="1" kern="1200" dirty="0">
              <a:latin typeface="Montserrat" panose="00000500000000000000" pitchFamily="2" charset="0"/>
            </a:rPr>
            <a:t> AGAPES</a:t>
          </a:r>
        </a:p>
      </dsp:txBody>
      <dsp:txXfrm>
        <a:off x="1884305" y="3505250"/>
        <a:ext cx="1577250" cy="624771"/>
      </dsp:txXfrm>
    </dsp:sp>
    <dsp:sp modelId="{822AEE2A-89A7-46AE-A4D4-36AA08FBD51A}">
      <dsp:nvSpPr>
        <dsp:cNvPr id="0" name=""/>
        <dsp:cNvSpPr/>
      </dsp:nvSpPr>
      <dsp:spPr>
        <a:xfrm>
          <a:off x="3480994" y="3806463"/>
          <a:ext cx="53091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530917" y="11173"/>
              </a:lnTo>
            </a:path>
          </a:pathLst>
        </a:custGeom>
        <a:noFill/>
        <a:ln w="12700" cap="flat" cmpd="sng" algn="ctr">
          <a:solidFill>
            <a:srgbClr val="BC94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3733180" y="3804363"/>
        <a:ext cx="26545" cy="26545"/>
      </dsp:txXfrm>
    </dsp:sp>
    <dsp:sp modelId="{E215F8D8-DD35-4936-98C6-A1122672214A}">
      <dsp:nvSpPr>
        <dsp:cNvPr id="0" name=""/>
        <dsp:cNvSpPr/>
      </dsp:nvSpPr>
      <dsp:spPr>
        <a:xfrm>
          <a:off x="4011912" y="3485812"/>
          <a:ext cx="1327294" cy="663647"/>
        </a:xfrm>
        <a:prstGeom prst="roundRect">
          <a:avLst>
            <a:gd name="adj" fmla="val 10000"/>
          </a:avLst>
        </a:prstGeom>
        <a:solidFill>
          <a:srgbClr val="BC945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RETENER 1.25% DE ISR</a:t>
          </a:r>
        </a:p>
      </dsp:txBody>
      <dsp:txXfrm>
        <a:off x="4031350" y="3505250"/>
        <a:ext cx="1288418" cy="624771"/>
      </dsp:txXfrm>
    </dsp:sp>
    <dsp:sp modelId="{51981E88-8856-4C1A-982C-E0179F6FB84B}">
      <dsp:nvSpPr>
        <dsp:cNvPr id="0" name=""/>
        <dsp:cNvSpPr/>
      </dsp:nvSpPr>
      <dsp:spPr>
        <a:xfrm>
          <a:off x="5339207" y="3806463"/>
          <a:ext cx="530917" cy="22346"/>
        </a:xfrm>
        <a:custGeom>
          <a:avLst/>
          <a:gdLst/>
          <a:ahLst/>
          <a:cxnLst/>
          <a:rect l="0" t="0" r="0" b="0"/>
          <a:pathLst>
            <a:path>
              <a:moveTo>
                <a:pt x="0" y="11173"/>
              </a:moveTo>
              <a:lnTo>
                <a:pt x="530917" y="11173"/>
              </a:lnTo>
            </a:path>
          </a:pathLst>
        </a:custGeom>
        <a:noFill/>
        <a:ln w="12700" cap="flat" cmpd="sng" algn="ctr">
          <a:solidFill>
            <a:srgbClr val="245C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>
            <a:latin typeface="Montserrat" panose="00000500000000000000" pitchFamily="2" charset="0"/>
          </a:endParaRPr>
        </a:p>
      </dsp:txBody>
      <dsp:txXfrm>
        <a:off x="5591393" y="3804363"/>
        <a:ext cx="26545" cy="26545"/>
      </dsp:txXfrm>
    </dsp:sp>
    <dsp:sp modelId="{601C5D38-31AA-453F-9298-297FDF438C8E}">
      <dsp:nvSpPr>
        <dsp:cNvPr id="0" name=""/>
        <dsp:cNvSpPr/>
      </dsp:nvSpPr>
      <dsp:spPr>
        <a:xfrm>
          <a:off x="5870124" y="3485812"/>
          <a:ext cx="1327294" cy="663647"/>
        </a:xfrm>
        <a:prstGeom prst="roundRect">
          <a:avLst>
            <a:gd name="adj" fmla="val 10000"/>
          </a:avLst>
        </a:prstGeom>
        <a:solidFill>
          <a:srgbClr val="245C4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1"/>
              </a:solidFill>
              <a:latin typeface="Montserrat" panose="00000500000000000000" pitchFamily="2" charset="0"/>
            </a:rPr>
            <a:t>NO </a:t>
          </a:r>
          <a:r>
            <a:rPr lang="es-MX" sz="1200" b="1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HAY</a:t>
          </a:r>
          <a:r>
            <a:rPr lang="es-MX" sz="1200" b="1" kern="1200" dirty="0">
              <a:solidFill>
                <a:schemeClr val="bg1"/>
              </a:solidFill>
              <a:latin typeface="Montserrat" panose="00000500000000000000" pitchFamily="2" charset="0"/>
            </a:rPr>
            <a:t> RETENCIÓN DE IVA</a:t>
          </a:r>
        </a:p>
      </dsp:txBody>
      <dsp:txXfrm>
        <a:off x="5889562" y="3505250"/>
        <a:ext cx="1288418" cy="62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8:03:24.4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1,'59'0,"107"17,-41 1,253 5,-180-24,-174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682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49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11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85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30/09/2022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957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68554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92136" y="342900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30/09/2022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  <p:sldLayoutId id="2147483654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01BD8-478B-FC41-A365-FDA2445B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2467132"/>
            <a:ext cx="11465560" cy="822962"/>
          </a:xfrm>
        </p:spPr>
        <p:txBody>
          <a:bodyPr/>
          <a:lstStyle/>
          <a:p>
            <a:r>
              <a:rPr lang="es-MX" dirty="0"/>
              <a:t>COMPROBACIÓN DE VIÁTICOS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D0A010-9AB8-4C47-8539-EFC40E40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2600" dirty="0"/>
              <a:t>RETENCIÓN DE ISR PARA PERSONAS FÍSICAS</a:t>
            </a:r>
          </a:p>
          <a:p>
            <a:r>
              <a:rPr lang="es-MX" dirty="0"/>
              <a:t>REGIMEN SIMPLIFICADO DE CONFIANZA</a:t>
            </a:r>
          </a:p>
          <a:p>
            <a:r>
              <a:rPr lang="es-MX" dirty="0"/>
              <a:t>(RESICO)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D8BB30-EE51-46C3-85D7-C808D0146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0" y="5528791"/>
            <a:ext cx="7544919" cy="7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0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DE384-7134-46CB-BE4F-16D6B979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24912"/>
            <a:ext cx="7464136" cy="590463"/>
          </a:xfrm>
        </p:spPr>
        <p:txBody>
          <a:bodyPr/>
          <a:lstStyle/>
          <a:p>
            <a:r>
              <a:rPr lang="es-MX" sz="2800" dirty="0"/>
              <a:t>FACTURAS RESICO QUE NO RETIENEN EL ISR CORRESPONDIENTE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D83283-F2EE-710A-D3D7-F7F6E89D6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E202C8-B205-C486-772B-0C77C27C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77981"/>
            <a:ext cx="8846127" cy="34346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178DDAE-53A3-01D2-C406-32FA3ABE0B3C}"/>
              </a:ext>
            </a:extLst>
          </p:cNvPr>
          <p:cNvSpPr txBox="1"/>
          <p:nvPr/>
        </p:nvSpPr>
        <p:spPr>
          <a:xfrm>
            <a:off x="9874677" y="4307040"/>
            <a:ext cx="2133600" cy="715089"/>
          </a:xfrm>
          <a:prstGeom prst="roundRect">
            <a:avLst/>
          </a:prstGeom>
          <a:noFill/>
          <a:ln w="28575">
            <a:solidFill>
              <a:srgbClr val="691B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Sin Retención de ISR de 1.25</a:t>
            </a:r>
            <a:r>
              <a:rPr lang="es-MX" sz="1800" b="1" dirty="0">
                <a:solidFill>
                  <a:srgbClr val="000000"/>
                </a:solidFill>
                <a:latin typeface="montserratregular"/>
              </a:rPr>
              <a:t>%</a:t>
            </a:r>
            <a:r>
              <a:rPr lang="es-MX" b="1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540D10-5952-8F1B-A18C-AAA9287EC5CF}"/>
              </a:ext>
            </a:extLst>
          </p:cNvPr>
          <p:cNvSpPr txBox="1"/>
          <p:nvPr/>
        </p:nvSpPr>
        <p:spPr>
          <a:xfrm>
            <a:off x="9874677" y="2494796"/>
            <a:ext cx="2133600" cy="408623"/>
          </a:xfrm>
          <a:prstGeom prst="roundRect">
            <a:avLst/>
          </a:prstGeom>
          <a:noFill/>
          <a:ln w="28575">
            <a:solidFill>
              <a:srgbClr val="691B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Régimen Fiscal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75B0EC7-06F0-BB05-26F0-F71AA3C1239F}"/>
              </a:ext>
            </a:extLst>
          </p:cNvPr>
          <p:cNvCxnSpPr>
            <a:cxnSpLocks/>
          </p:cNvCxnSpPr>
          <p:nvPr/>
        </p:nvCxnSpPr>
        <p:spPr>
          <a:xfrm>
            <a:off x="9040091" y="4678073"/>
            <a:ext cx="8345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68FD63A-BC17-934B-DDB7-B5031771C63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558784" y="2699108"/>
            <a:ext cx="1315893" cy="0"/>
          </a:xfrm>
          <a:prstGeom prst="straightConnector1">
            <a:avLst/>
          </a:prstGeom>
          <a:ln>
            <a:solidFill>
              <a:srgbClr val="691B3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E1FBB7A-F5FC-BDC3-05DD-54E030D5AA8C}"/>
              </a:ext>
            </a:extLst>
          </p:cNvPr>
          <p:cNvSpPr/>
          <p:nvPr/>
        </p:nvSpPr>
        <p:spPr>
          <a:xfrm>
            <a:off x="9874677" y="1477981"/>
            <a:ext cx="2099085" cy="590463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IDENTIFICACIÓN</a:t>
            </a:r>
          </a:p>
        </p:txBody>
      </p:sp>
      <p:pic>
        <p:nvPicPr>
          <p:cNvPr id="19" name="Gráfico 18" descr="Lupa contorno">
            <a:extLst>
              <a:ext uri="{FF2B5EF4-FFF2-40B4-BE49-F238E27FC236}">
                <a16:creationId xmlns:a16="http://schemas.microsoft.com/office/drawing/2014/main" id="{6EBB3618-A566-2459-1AEB-905E651D2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9491" y="3876437"/>
            <a:ext cx="1738745" cy="17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D83283-F2EE-710A-D3D7-F7F6E89D6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AC7DF48-E895-1919-E0AE-25691F2F1330}"/>
              </a:ext>
            </a:extLst>
          </p:cNvPr>
          <p:cNvSpPr/>
          <p:nvPr/>
        </p:nvSpPr>
        <p:spPr>
          <a:xfrm>
            <a:off x="6492691" y="1423553"/>
            <a:ext cx="4733622" cy="4010891"/>
          </a:xfrm>
          <a:prstGeom prst="roundRect">
            <a:avLst/>
          </a:prstGeom>
          <a:noFill/>
          <a:ln w="28575">
            <a:solidFill>
              <a:srgbClr val="691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El </a:t>
            </a:r>
            <a:r>
              <a:rPr lang="es-MX" sz="2400" b="1" dirty="0">
                <a:solidFill>
                  <a:schemeClr val="tx1"/>
                </a:solidFill>
              </a:rPr>
              <a:t>comisionado</a:t>
            </a:r>
            <a:r>
              <a:rPr lang="es-MX" sz="2400" dirty="0">
                <a:solidFill>
                  <a:schemeClr val="tx1"/>
                </a:solidFill>
              </a:rPr>
              <a:t> deberá contactar a la Persona Física sujeta al régimen RESICO con quien realizó su compra y/o servicio, con la finalidad de requerir la modificación de la factura; solicitando se calcule la retención del Impuesto Sobre la Renta (ISR) para continuar con el proceso correspondiente.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1AF57BA3-AA8B-705E-9DC9-643E9AB5E970}"/>
              </a:ext>
            </a:extLst>
          </p:cNvPr>
          <p:cNvSpPr/>
          <p:nvPr/>
        </p:nvSpPr>
        <p:spPr>
          <a:xfrm>
            <a:off x="859137" y="5510706"/>
            <a:ext cx="5531271" cy="914400"/>
          </a:xfrm>
          <a:prstGeom prst="roundRect">
            <a:avLst/>
          </a:prstGeom>
          <a:solidFill>
            <a:srgbClr val="6E152E"/>
          </a:solidFill>
          <a:ln w="28575">
            <a:solidFill>
              <a:srgbClr val="691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chemeClr val="bg1"/>
                </a:solidFill>
              </a:rPr>
              <a:t>NOTA:</a:t>
            </a:r>
            <a:r>
              <a:rPr lang="es-MX" sz="1800" dirty="0">
                <a:solidFill>
                  <a:schemeClr val="bg1"/>
                </a:solidFill>
              </a:rPr>
              <a:t> En caso de no tener </a:t>
            </a:r>
            <a:r>
              <a:rPr lang="es-MX" dirty="0">
                <a:solidFill>
                  <a:schemeClr val="bg1"/>
                </a:solidFill>
              </a:rPr>
              <a:t>respuesta favorable</a:t>
            </a:r>
            <a:r>
              <a:rPr lang="es-MX" sz="1800" dirty="0">
                <a:solidFill>
                  <a:schemeClr val="bg1"/>
                </a:solidFill>
              </a:rPr>
              <a:t> con la modificación, se recomienda obtener constancia de la solicitud si el medio de comunicación lo permite.</a:t>
            </a:r>
          </a:p>
        </p:txBody>
      </p:sp>
      <p:pic>
        <p:nvPicPr>
          <p:cNvPr id="1030" name="Picture 6" descr="Comunicación - Iconos gratis de personas">
            <a:extLst>
              <a:ext uri="{FF2B5EF4-FFF2-40B4-BE49-F238E27FC236}">
                <a16:creationId xmlns:a16="http://schemas.microsoft.com/office/drawing/2014/main" id="{52002CE0-F664-506B-2B1E-A920D703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68" y="1669471"/>
            <a:ext cx="3519057" cy="35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ítulo 1">
            <a:extLst>
              <a:ext uri="{FF2B5EF4-FFF2-40B4-BE49-F238E27FC236}">
                <a16:creationId xmlns:a16="http://schemas.microsoft.com/office/drawing/2014/main" id="{8401CDCC-002F-3212-96A4-31641B46FAD5}"/>
              </a:ext>
            </a:extLst>
          </p:cNvPr>
          <p:cNvSpPr txBox="1">
            <a:spLocks/>
          </p:cNvSpPr>
          <p:nvPr/>
        </p:nvSpPr>
        <p:spPr>
          <a:xfrm>
            <a:off x="381000" y="424912"/>
            <a:ext cx="7464136" cy="590463"/>
          </a:xfrm>
          <a:prstGeom prst="rect">
            <a:avLst/>
          </a:prstGeom>
          <a:noFill/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6E152E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MX" sz="2800"/>
              <a:t>FACTURAS RESICO QUE NO RETIENEN EL ISR CORRESPONDIENTE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1971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D83283-F2EE-710A-D3D7-F7F6E89D6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0A56720-EB0E-FE13-53BB-9371618DEDF2}"/>
              </a:ext>
            </a:extLst>
          </p:cNvPr>
          <p:cNvSpPr/>
          <p:nvPr/>
        </p:nvSpPr>
        <p:spPr>
          <a:xfrm>
            <a:off x="5534891" y="1787241"/>
            <a:ext cx="6211616" cy="3502928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Código Fiscal de la Federación </a:t>
            </a:r>
          </a:p>
          <a:p>
            <a:pPr algn="ctr"/>
            <a:r>
              <a:rPr lang="es-MX" sz="2400" b="1" dirty="0"/>
              <a:t>Artículo 6o</a:t>
            </a:r>
            <a:r>
              <a:rPr lang="es-MX" sz="2400" dirty="0"/>
              <a:t>.-</a:t>
            </a:r>
          </a:p>
          <a:p>
            <a:pPr algn="ctr"/>
            <a:r>
              <a:rPr lang="es-MX" sz="2400" dirty="0"/>
              <a:t>… En el caso de contribuciones que se deben pagar mediante retención, aún cuando quien deba efectuarla no retenga o no haga pago de la contraprestación relativa, </a:t>
            </a:r>
            <a:r>
              <a:rPr lang="es-MX" sz="2400" b="1" u="sng" dirty="0"/>
              <a:t>el retenedor estará obligado a enterar una cantidad equivalente a la que debió haber retenido. </a:t>
            </a:r>
            <a:endParaRPr lang="es-MX" sz="2400" b="1" u="sng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5175F88-AF1F-30E9-79FB-C970B4CD51FE}"/>
              </a:ext>
            </a:extLst>
          </p:cNvPr>
          <p:cNvSpPr txBox="1">
            <a:spLocks/>
          </p:cNvSpPr>
          <p:nvPr/>
        </p:nvSpPr>
        <p:spPr>
          <a:xfrm>
            <a:off x="445493" y="3694816"/>
            <a:ext cx="4899457" cy="1668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04040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solidFill>
                  <a:srgbClr val="000000"/>
                </a:solidFill>
                <a:latin typeface="montserratregular"/>
              </a:rPr>
              <a:t>El comisionado en el caso de no tener la corrección de la factura, deberá realizar el calculo del ISR que se debió retener y reintegrarlo conforme el primer proceso toda vez que la DGRF deberá declararlo conforme al Art. 6, sexto párrafo, del Código Fiscal de la Federación.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55866AC-9609-C829-8224-08DCAF5B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84626" y="2244435"/>
            <a:ext cx="4421190" cy="331589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DECAC5A9-8C0B-16A7-00D6-E2F55807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24912"/>
            <a:ext cx="7464136" cy="590463"/>
          </a:xfrm>
        </p:spPr>
        <p:txBody>
          <a:bodyPr/>
          <a:lstStyle/>
          <a:p>
            <a:r>
              <a:rPr lang="es-MX" sz="2800" dirty="0"/>
              <a:t>FACTURAS RESICO QUE NO RETIENEN EL ISR CORRESPONDIENTE</a:t>
            </a:r>
          </a:p>
        </p:txBody>
      </p:sp>
    </p:spTree>
    <p:extLst>
      <p:ext uri="{BB962C8B-B14F-4D97-AF65-F5344CB8AC3E}">
        <p14:creationId xmlns:p14="http://schemas.microsoft.com/office/powerpoint/2010/main" val="124888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F5B9821-C3E5-704D-9B6E-F32E8604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45924"/>
            <a:ext cx="4114800" cy="1029144"/>
          </a:xfrm>
        </p:spPr>
        <p:txBody>
          <a:bodyPr/>
          <a:lstStyle/>
          <a:p>
            <a:r>
              <a:rPr lang="es-MX" dirty="0"/>
              <a:t>Actualización y/o recargo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14C52-5313-4E7E-A84D-99B9724A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495" y="1184243"/>
            <a:ext cx="6378885" cy="48320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  <a:latin typeface="Montserrat" panose="00000500000000000000" pitchFamily="2" charset="0"/>
              </a:rPr>
              <a:t>Por lo anterior, será necesario dar cumplimiento al numeral 7, inciso d) de los Lineamientos para el Ejercicio del Gasto por concepto de Viáticos y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</a:rPr>
              <a:t>P</a:t>
            </a:r>
            <a:r>
              <a:rPr lang="es-MX" sz="2400" dirty="0">
                <a:solidFill>
                  <a:schemeClr val="tx1"/>
                </a:solidFill>
                <a:latin typeface="Montserrat" panose="00000500000000000000" pitchFamily="2" charset="0"/>
              </a:rPr>
              <a:t>asajes nacionales e Internacionales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</a:rPr>
              <a:t>,</a:t>
            </a:r>
            <a:r>
              <a:rPr lang="es-MX" sz="2400" dirty="0">
                <a:solidFill>
                  <a:schemeClr val="tx1"/>
                </a:solidFill>
                <a:latin typeface="Montserrat" panose="00000500000000000000" pitchFamily="2" charset="0"/>
              </a:rPr>
              <a:t> el cual menciona que se deberá “recabar la comprobación de los gastos que se deriven de las comisiones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</a:rPr>
              <a:t>oficiales financiadas y devengadas  </a:t>
            </a:r>
            <a:r>
              <a:rPr lang="es-MX" sz="2400" dirty="0">
                <a:solidFill>
                  <a:schemeClr val="tx1"/>
                </a:solidFill>
                <a:latin typeface="Montserrat" panose="00000500000000000000" pitchFamily="2" charset="0"/>
              </a:rPr>
              <a:t>y enviarla a la DGRF, en un </a:t>
            </a:r>
            <a:r>
              <a:rPr lang="es-MX" sz="2400" b="1" dirty="0">
                <a:solidFill>
                  <a:srgbClr val="691B31"/>
                </a:solidFill>
                <a:latin typeface="Montserrat" panose="00000500000000000000" pitchFamily="2" charset="0"/>
              </a:rPr>
              <a:t>plazo no mayor a cinco (5) días hábiles contados a partir del día en que concluyó la comisión</a:t>
            </a:r>
            <a:r>
              <a:rPr lang="es-MX" sz="2400" dirty="0">
                <a:solidFill>
                  <a:schemeClr val="tx1"/>
                </a:solidFill>
                <a:latin typeface="Montserrat" panose="00000500000000000000" pitchFamily="2" charset="0"/>
              </a:rPr>
              <a:t>”; con la finalidad de realizar los pagos </a:t>
            </a:r>
            <a:r>
              <a:rPr lang="es-MX" sz="2400">
                <a:solidFill>
                  <a:schemeClr val="tx1"/>
                </a:solidFill>
                <a:latin typeface="Montserrat" panose="00000500000000000000" pitchFamily="2" charset="0"/>
              </a:rPr>
              <a:t>correspondientes del ISR al </a:t>
            </a:r>
            <a:r>
              <a:rPr lang="es-MX" sz="2400" dirty="0">
                <a:solidFill>
                  <a:schemeClr val="tx1"/>
                </a:solidFill>
                <a:latin typeface="Montserrat" panose="00000500000000000000" pitchFamily="2" charset="0"/>
              </a:rPr>
              <a:t>Servicio de Administración Tributaria (SAT) evitando las actualizaciones y recargos, </a:t>
            </a:r>
            <a:r>
              <a:rPr lang="es-MX" sz="2400" b="1" dirty="0">
                <a:solidFill>
                  <a:schemeClr val="tx1"/>
                </a:solidFill>
                <a:highlight>
                  <a:srgbClr val="FFFF00"/>
                </a:highlight>
                <a:latin typeface="Montserrat" panose="00000500000000000000" pitchFamily="2" charset="0"/>
              </a:rPr>
              <a:t>los cuales de presentarse quedaran a cargo del comisionado.</a:t>
            </a:r>
          </a:p>
          <a:p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DD5C779-E83E-A144-9995-FEE53F3C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D117BDD-68D3-429C-BEE0-66E549897857}"/>
              </a:ext>
            </a:extLst>
          </p:cNvPr>
          <p:cNvSpPr txBox="1">
            <a:spLocks/>
          </p:cNvSpPr>
          <p:nvPr/>
        </p:nvSpPr>
        <p:spPr>
          <a:xfrm>
            <a:off x="590408" y="3717174"/>
            <a:ext cx="6724792" cy="1668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04040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2800" b="1" dirty="0">
              <a:solidFill>
                <a:schemeClr val="tx1"/>
              </a:solidFill>
              <a:latin typeface="montserratregular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5A1FE1-C083-402D-B393-8934234C6FCA}"/>
              </a:ext>
            </a:extLst>
          </p:cNvPr>
          <p:cNvSpPr/>
          <p:nvPr/>
        </p:nvSpPr>
        <p:spPr>
          <a:xfrm>
            <a:off x="351208" y="2026227"/>
            <a:ext cx="4006726" cy="4402973"/>
          </a:xfrm>
          <a:prstGeom prst="roundRect">
            <a:avLst/>
          </a:prstGeom>
          <a:solidFill>
            <a:srgbClr val="A42145"/>
          </a:solidFill>
          <a:ln w="38100">
            <a:solidFill>
              <a:srgbClr val="691B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dirty="0">
                <a:solidFill>
                  <a:schemeClr val="bg1"/>
                </a:solidFill>
                <a:latin typeface="montserratregular"/>
              </a:rPr>
              <a:t>Para este tipo de facturas la Dirección de Finanzas deberá presentar la declaración y el pago de los impuestos de forma mensual a más tardar el </a:t>
            </a:r>
            <a:r>
              <a:rPr lang="es-MX" sz="2200" b="1" dirty="0">
                <a:solidFill>
                  <a:schemeClr val="bg1"/>
                </a:solidFill>
                <a:latin typeface="montserratregular"/>
              </a:rPr>
              <a:t>día 17 del mes inmediato posterior a aquél que corresponda el pago</a:t>
            </a:r>
            <a:r>
              <a:rPr lang="es-MX" sz="2200" dirty="0">
                <a:solidFill>
                  <a:schemeClr val="bg1"/>
                </a:solidFill>
                <a:latin typeface="montserratregular"/>
              </a:rPr>
              <a:t>, lo anterior con fundamento en el artículo 113-J de la Ley del Impuesto sobre la Renta (LISR).</a:t>
            </a:r>
          </a:p>
        </p:txBody>
      </p:sp>
    </p:spTree>
    <p:extLst>
      <p:ext uri="{BB962C8B-B14F-4D97-AF65-F5344CB8AC3E}">
        <p14:creationId xmlns:p14="http://schemas.microsoft.com/office/powerpoint/2010/main" val="356116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01BD8-478B-FC41-A365-FDA2445B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2484075"/>
            <a:ext cx="11465560" cy="1325563"/>
          </a:xfrm>
        </p:spPr>
        <p:txBody>
          <a:bodyPr/>
          <a:lstStyle/>
          <a:p>
            <a:r>
              <a:rPr lang="es-MX" dirty="0"/>
              <a:t>¡GRACIAS!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0F1F70-4243-409A-90C5-C0360AFE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90" y="5528791"/>
            <a:ext cx="7544919" cy="7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F5B9821-C3E5-704D-9B6E-F32E8604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716874" cy="989648"/>
          </a:xfrm>
        </p:spPr>
        <p:txBody>
          <a:bodyPr/>
          <a:lstStyle/>
          <a:p>
            <a:r>
              <a:rPr lang="es-MX" dirty="0"/>
              <a:t>REGIMEN SIMPLIFICADO DE CONFIANZA</a:t>
            </a:r>
            <a:br>
              <a:rPr lang="es-MX" dirty="0"/>
            </a:b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DD5C779-E83E-A144-9995-FEE53F3C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D117BDD-68D3-429C-BEE0-66E549897857}"/>
              </a:ext>
            </a:extLst>
          </p:cNvPr>
          <p:cNvSpPr txBox="1">
            <a:spLocks/>
          </p:cNvSpPr>
          <p:nvPr/>
        </p:nvSpPr>
        <p:spPr>
          <a:xfrm>
            <a:off x="590408" y="3717174"/>
            <a:ext cx="6724792" cy="1668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404040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0" i="0" dirty="0">
                <a:solidFill>
                  <a:srgbClr val="000000"/>
                </a:solidFill>
                <a:effectLst/>
                <a:latin typeface="montserratregular"/>
              </a:rPr>
              <a:t>El </a:t>
            </a:r>
            <a:r>
              <a:rPr lang="es-MX" b="1" i="0" dirty="0">
                <a:solidFill>
                  <a:srgbClr val="000000"/>
                </a:solidFill>
                <a:effectLst/>
                <a:latin typeface="montserratregular"/>
              </a:rPr>
              <a:t>Régimen Simplificado de Confianza</a:t>
            </a:r>
            <a:r>
              <a:rPr lang="es-MX" b="0" i="0" dirty="0">
                <a:solidFill>
                  <a:srgbClr val="000000"/>
                </a:solidFill>
                <a:effectLst/>
                <a:latin typeface="montserratregular"/>
              </a:rPr>
              <a:t> es una simplificación administrativa para el pago del </a:t>
            </a:r>
            <a:r>
              <a:rPr lang="es-MX" dirty="0">
                <a:solidFill>
                  <a:srgbClr val="000000"/>
                </a:solidFill>
                <a:latin typeface="montserratregular"/>
              </a:rPr>
              <a:t>I</a:t>
            </a:r>
            <a:r>
              <a:rPr lang="es-MX" b="0" i="0" dirty="0">
                <a:solidFill>
                  <a:srgbClr val="000000"/>
                </a:solidFill>
                <a:effectLst/>
                <a:latin typeface="montserratregular"/>
              </a:rPr>
              <a:t>mpuesto Sobre la Renta (ISR). El objetivo de este nuevo esquema es la </a:t>
            </a:r>
            <a:r>
              <a:rPr lang="es-MX" b="1" i="0" dirty="0">
                <a:solidFill>
                  <a:srgbClr val="000000"/>
                </a:solidFill>
                <a:effectLst/>
                <a:latin typeface="montserratregular"/>
              </a:rPr>
              <a:t>reducción de las tasas de este impuesto, </a:t>
            </a:r>
            <a:r>
              <a:rPr lang="es-MX" b="1" dirty="0">
                <a:solidFill>
                  <a:srgbClr val="000000"/>
                </a:solidFill>
                <a:latin typeface="montserratregular"/>
              </a:rPr>
              <a:t>es </a:t>
            </a:r>
            <a:r>
              <a:rPr lang="es-MX" b="1" i="0" dirty="0">
                <a:solidFill>
                  <a:srgbClr val="000000"/>
                </a:solidFill>
                <a:effectLst/>
                <a:latin typeface="montserratregular"/>
              </a:rPr>
              <a:t>para que las personas que tienen menores ingresos paguen menos impuesto</a:t>
            </a:r>
            <a:r>
              <a:rPr lang="es-MX" b="0" i="0" dirty="0">
                <a:solidFill>
                  <a:srgbClr val="000000"/>
                </a:solidFill>
                <a:effectLst/>
                <a:latin typeface="montserratregular"/>
              </a:rPr>
              <a:t>. </a:t>
            </a:r>
            <a:endParaRPr lang="es-MX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5A1FE1-C083-402D-B393-8934234C6FCA}"/>
              </a:ext>
            </a:extLst>
          </p:cNvPr>
          <p:cNvSpPr/>
          <p:nvPr/>
        </p:nvSpPr>
        <p:spPr>
          <a:xfrm>
            <a:off x="7876308" y="2015836"/>
            <a:ext cx="4104409" cy="3325091"/>
          </a:xfrm>
          <a:prstGeom prst="roundRect">
            <a:avLst/>
          </a:prstGeom>
          <a:solidFill>
            <a:srgbClr val="A42145"/>
          </a:solidFill>
          <a:ln w="38100">
            <a:solidFill>
              <a:srgbClr val="691B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regular"/>
              </a:rPr>
              <a:t>A partir de 2022, las personas que se encuentren en este nuevo esquema estarán obligados a pagar entre el 1 y el 2.5 % de sus ingresos. </a:t>
            </a:r>
          </a:p>
        </p:txBody>
      </p:sp>
    </p:spTree>
    <p:extLst>
      <p:ext uri="{BB962C8B-B14F-4D97-AF65-F5344CB8AC3E}">
        <p14:creationId xmlns:p14="http://schemas.microsoft.com/office/powerpoint/2010/main" val="272157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5A372F4-ECF0-4F79-93D4-D02F97B6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85519"/>
            <a:ext cx="4114800" cy="1029144"/>
          </a:xfrm>
        </p:spPr>
        <p:txBody>
          <a:bodyPr/>
          <a:lstStyle/>
          <a:p>
            <a:r>
              <a:rPr lang="es-MX" dirty="0"/>
              <a:t>RETENCIONES DE IVA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05AFB740-F173-4372-9C5D-40633C6C2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929579"/>
              </p:ext>
            </p:extLst>
          </p:nvPr>
        </p:nvGraphicFramePr>
        <p:xfrm>
          <a:off x="4696979" y="-31181"/>
          <a:ext cx="7204075" cy="534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A440810-6EBE-4D55-ABB4-1950E4A9A33D}"/>
              </a:ext>
            </a:extLst>
          </p:cNvPr>
          <p:cNvSpPr txBox="1"/>
          <p:nvPr/>
        </p:nvSpPr>
        <p:spPr>
          <a:xfrm>
            <a:off x="4696980" y="804173"/>
            <a:ext cx="720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Montserrat" panose="00000500000000000000" pitchFamily="2" charset="0"/>
              </a:rPr>
              <a:t>SI ERES PERSONA MORAL Y EFECTUAS PAGOS A: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508981B-7C41-4025-BFF0-235465DCA9A2}"/>
              </a:ext>
            </a:extLst>
          </p:cNvPr>
          <p:cNvSpPr/>
          <p:nvPr/>
        </p:nvSpPr>
        <p:spPr>
          <a:xfrm>
            <a:off x="426720" y="2161309"/>
            <a:ext cx="3844637" cy="3325091"/>
          </a:xfrm>
          <a:prstGeom prst="roundRect">
            <a:avLst/>
          </a:prstGeom>
          <a:solidFill>
            <a:srgbClr val="A42145"/>
          </a:solidFill>
          <a:ln w="38100">
            <a:solidFill>
              <a:srgbClr val="691B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montserratregular"/>
              </a:rPr>
              <a:t>En los casos de persona con </a:t>
            </a:r>
            <a:r>
              <a:rPr lang="es-MX" sz="2000" b="1" dirty="0">
                <a:solidFill>
                  <a:schemeClr val="bg1"/>
                </a:solidFill>
                <a:latin typeface="montserratregular"/>
              </a:rPr>
              <a:t>actividad empresari</a:t>
            </a:r>
            <a:r>
              <a:rPr lang="es-MX" sz="2000" dirty="0">
                <a:solidFill>
                  <a:schemeClr val="bg1"/>
                </a:solidFill>
                <a:latin typeface="montserratregular"/>
              </a:rPr>
              <a:t>al (imprentas, restaurantes, cafeterías, cocinas económicas, tiendas de abarrotes, misceláneas, </a:t>
            </a:r>
            <a:r>
              <a:rPr lang="es-MX" sz="2000" dirty="0" err="1">
                <a:solidFill>
                  <a:schemeClr val="bg1"/>
                </a:solidFill>
                <a:latin typeface="montserratregular"/>
              </a:rPr>
              <a:t>minisúpers</a:t>
            </a:r>
            <a:r>
              <a:rPr lang="es-MX" sz="2000" dirty="0">
                <a:solidFill>
                  <a:schemeClr val="bg1"/>
                </a:solidFill>
                <a:latin typeface="montserratregular"/>
              </a:rPr>
              <a:t>, entre otros) </a:t>
            </a:r>
            <a:r>
              <a:rPr lang="es-MX" sz="2000" b="1" dirty="0">
                <a:solidFill>
                  <a:schemeClr val="bg1"/>
                </a:solidFill>
                <a:latin typeface="montserratregular"/>
              </a:rPr>
              <a:t>y AGAPES </a:t>
            </a:r>
            <a:r>
              <a:rPr lang="es-MX" sz="2000" dirty="0">
                <a:solidFill>
                  <a:schemeClr val="bg1"/>
                </a:solidFill>
                <a:latin typeface="montserratregular"/>
              </a:rPr>
              <a:t>(</a:t>
            </a:r>
            <a:r>
              <a:rPr lang="pt-BR" sz="2000" dirty="0" err="1">
                <a:solidFill>
                  <a:schemeClr val="bg1"/>
                </a:solidFill>
                <a:latin typeface="montserratregular"/>
              </a:rPr>
              <a:t>actividades</a:t>
            </a:r>
            <a:r>
              <a:rPr lang="pt-BR" sz="2000" dirty="0">
                <a:solidFill>
                  <a:schemeClr val="bg1"/>
                </a:solidFill>
                <a:latin typeface="montserratregular"/>
              </a:rPr>
              <a:t> agrícolas, </a:t>
            </a:r>
            <a:r>
              <a:rPr lang="pt-BR" sz="2000" dirty="0" err="1">
                <a:solidFill>
                  <a:schemeClr val="bg1"/>
                </a:solidFill>
                <a:latin typeface="montserratregular"/>
              </a:rPr>
              <a:t>ganaderas</a:t>
            </a:r>
            <a:r>
              <a:rPr lang="pt-BR" sz="2000" dirty="0">
                <a:solidFill>
                  <a:schemeClr val="bg1"/>
                </a:solidFill>
                <a:latin typeface="montserratregular"/>
              </a:rPr>
              <a:t>, </a:t>
            </a:r>
            <a:r>
              <a:rPr lang="pt-BR" sz="2000" dirty="0" err="1">
                <a:solidFill>
                  <a:schemeClr val="bg1"/>
                </a:solidFill>
                <a:latin typeface="montserratregular"/>
              </a:rPr>
              <a:t>pesqueras</a:t>
            </a:r>
            <a:r>
              <a:rPr lang="pt-BR" sz="2000" dirty="0">
                <a:solidFill>
                  <a:schemeClr val="bg1"/>
                </a:solidFill>
                <a:latin typeface="montserratregular"/>
              </a:rPr>
              <a:t> o silvícolas) </a:t>
            </a:r>
            <a:r>
              <a:rPr lang="pt-BR" sz="2000" b="1" dirty="0">
                <a:solidFill>
                  <a:schemeClr val="bg1"/>
                </a:solidFill>
                <a:latin typeface="montserratregular"/>
              </a:rPr>
              <a:t>l</a:t>
            </a:r>
            <a:r>
              <a:rPr lang="es-MX" sz="2000" b="1" dirty="0">
                <a:solidFill>
                  <a:schemeClr val="bg1"/>
                </a:solidFill>
                <a:latin typeface="montserratregular"/>
              </a:rPr>
              <a:t>a retención de IVA no aplica.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84EC478-B852-4F1A-A7BF-FF059369102C}"/>
              </a:ext>
            </a:extLst>
          </p:cNvPr>
          <p:cNvSpPr/>
          <p:nvPr/>
        </p:nvSpPr>
        <p:spPr>
          <a:xfrm>
            <a:off x="4800600" y="4426527"/>
            <a:ext cx="7204074" cy="1059873"/>
          </a:xfrm>
          <a:prstGeom prst="roundRect">
            <a:avLst/>
          </a:prstGeom>
          <a:noFill/>
          <a:ln w="57150">
            <a:solidFill>
              <a:srgbClr val="691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montserratregular"/>
              </a:rPr>
              <a:t>Lo anterior, con fundamento en el Articulo 1.-A fracción II, de la Ley del IVA (LIVA) y Articulo 3.-, Fracción I, del Reglamento de la Ley del IVA (RIVA).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EBDF5F-D5B0-648A-F7DC-3A5620384A6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DE384-7134-46CB-BE4F-16D6B979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62929"/>
            <a:ext cx="10845800" cy="473392"/>
          </a:xfrm>
        </p:spPr>
        <p:txBody>
          <a:bodyPr/>
          <a:lstStyle/>
          <a:p>
            <a:r>
              <a:rPr lang="es-MX" sz="3200" dirty="0"/>
              <a:t>IDENTIFICACIÓN PARA COMPROBACIÓN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BA5DC1-EABF-4988-9238-64F8732C0B3A}"/>
              </a:ext>
            </a:extLst>
          </p:cNvPr>
          <p:cNvSpPr txBox="1"/>
          <p:nvPr/>
        </p:nvSpPr>
        <p:spPr>
          <a:xfrm>
            <a:off x="10496496" y="3551881"/>
            <a:ext cx="1386539" cy="1021556"/>
          </a:xfrm>
          <a:prstGeom prst="roundRect">
            <a:avLst/>
          </a:prstGeom>
          <a:noFill/>
          <a:ln w="28575">
            <a:solidFill>
              <a:srgbClr val="691B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Retención de ISR de 1.25</a:t>
            </a:r>
            <a:r>
              <a:rPr lang="es-MX" sz="1800" b="1" dirty="0">
                <a:solidFill>
                  <a:srgbClr val="000000"/>
                </a:solidFill>
                <a:latin typeface="montserratregular"/>
              </a:rPr>
              <a:t>%</a:t>
            </a:r>
            <a:r>
              <a:rPr lang="es-MX" b="1" dirty="0"/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5068BD6-C828-4198-9CBD-05E45A94901F}"/>
              </a:ext>
            </a:extLst>
          </p:cNvPr>
          <p:cNvSpPr txBox="1"/>
          <p:nvPr/>
        </p:nvSpPr>
        <p:spPr>
          <a:xfrm>
            <a:off x="4042606" y="5886448"/>
            <a:ext cx="2133600" cy="408623"/>
          </a:xfrm>
          <a:prstGeom prst="roundRect">
            <a:avLst/>
          </a:prstGeom>
          <a:noFill/>
          <a:ln w="28575">
            <a:solidFill>
              <a:srgbClr val="691B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Régimen Fiscal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886F8BF-8541-48C3-B655-B0491DF124F4}"/>
              </a:ext>
            </a:extLst>
          </p:cNvPr>
          <p:cNvCxnSpPr>
            <a:cxnSpLocks/>
          </p:cNvCxnSpPr>
          <p:nvPr/>
        </p:nvCxnSpPr>
        <p:spPr>
          <a:xfrm>
            <a:off x="9556317" y="4151514"/>
            <a:ext cx="940179" cy="0"/>
          </a:xfrm>
          <a:prstGeom prst="straightConnector1">
            <a:avLst/>
          </a:prstGeom>
          <a:ln>
            <a:solidFill>
              <a:srgbClr val="691B3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D0E5810-733F-0977-C574-192DCA50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F541F18-0C52-34D3-F820-26E7ADB7E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03" y="1372882"/>
            <a:ext cx="9695261" cy="41122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0A44251-0682-4ED7-A411-454D5305E7DD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283527" y="5065914"/>
            <a:ext cx="759079" cy="1024846"/>
          </a:xfrm>
          <a:prstGeom prst="straightConnector1">
            <a:avLst/>
          </a:prstGeom>
          <a:ln>
            <a:solidFill>
              <a:srgbClr val="691B3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Gráfico 18" descr="Lupa contorno">
            <a:extLst>
              <a:ext uri="{FF2B5EF4-FFF2-40B4-BE49-F238E27FC236}">
                <a16:creationId xmlns:a16="http://schemas.microsoft.com/office/drawing/2014/main" id="{5539033C-3DB9-4885-A581-B8C7F8E0A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7800" y="3551881"/>
            <a:ext cx="1738745" cy="17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9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DE384-7134-46CB-BE4F-16D6B979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62928"/>
            <a:ext cx="11424920" cy="590463"/>
          </a:xfrm>
        </p:spPr>
        <p:txBody>
          <a:bodyPr/>
          <a:lstStyle/>
          <a:p>
            <a:r>
              <a:rPr lang="es-MX" sz="3200" dirty="0"/>
              <a:t>CANTIDAD A COMPROBAR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45E5059-80C0-4FE9-B7F6-590B42D95968}"/>
              </a:ext>
            </a:extLst>
          </p:cNvPr>
          <p:cNvSpPr/>
          <p:nvPr/>
        </p:nvSpPr>
        <p:spPr>
          <a:xfrm>
            <a:off x="7325470" y="727769"/>
            <a:ext cx="4196080" cy="194056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La cantidad a </a:t>
            </a:r>
            <a:r>
              <a:rPr lang="es-MX" sz="2000" b="1" dirty="0">
                <a:solidFill>
                  <a:srgbClr val="6E152E"/>
                </a:solidFill>
              </a:rPr>
              <a:t>comprobar</a:t>
            </a:r>
            <a:r>
              <a:rPr lang="es-MX" sz="2000" dirty="0">
                <a:solidFill>
                  <a:schemeClr val="bg1"/>
                </a:solidFill>
              </a:rPr>
              <a:t> será la suma del </a:t>
            </a:r>
            <a:r>
              <a:rPr lang="es-MX" sz="2000" dirty="0" err="1">
                <a:solidFill>
                  <a:schemeClr val="bg1"/>
                </a:solidFill>
              </a:rPr>
              <a:t>Sub-total</a:t>
            </a:r>
            <a:r>
              <a:rPr lang="es-MX" sz="2000" dirty="0">
                <a:solidFill>
                  <a:schemeClr val="bg1"/>
                </a:solidFill>
              </a:rPr>
              <a:t> y el Impuesto al Valor Agregado (IVA).</a:t>
            </a:r>
          </a:p>
        </p:txBody>
      </p:sp>
      <p:pic>
        <p:nvPicPr>
          <p:cNvPr id="15" name="Gráfico 14" descr="Calculadora contorno">
            <a:extLst>
              <a:ext uri="{FF2B5EF4-FFF2-40B4-BE49-F238E27FC236}">
                <a16:creationId xmlns:a16="http://schemas.microsoft.com/office/drawing/2014/main" id="{197E9E3F-3300-482A-AF7A-81F45577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1370" y="2668329"/>
            <a:ext cx="914400" cy="914400"/>
          </a:xfrm>
          <a:prstGeom prst="rect">
            <a:avLst/>
          </a:prstGeom>
        </p:spPr>
      </p:pic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id="{7A017C31-F9C5-490A-83C5-795AA3F18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38026"/>
              </p:ext>
            </p:extLst>
          </p:nvPr>
        </p:nvGraphicFramePr>
        <p:xfrm>
          <a:off x="7934960" y="3300903"/>
          <a:ext cx="3728719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2097">
                  <a:extLst>
                    <a:ext uri="{9D8B030D-6E8A-4147-A177-3AD203B41FA5}">
                      <a16:colId xmlns:a16="http://schemas.microsoft.com/office/drawing/2014/main" val="1568486551"/>
                    </a:ext>
                  </a:extLst>
                </a:gridCol>
                <a:gridCol w="1556622">
                  <a:extLst>
                    <a:ext uri="{9D8B030D-6E8A-4147-A177-3AD203B41FA5}">
                      <a16:colId xmlns:a16="http://schemas.microsoft.com/office/drawing/2014/main" val="4096353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Cantidad</a:t>
                      </a:r>
                    </a:p>
                  </a:txBody>
                  <a:tcPr>
                    <a:solidFill>
                      <a:srgbClr val="6E1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Montserrat" panose="00000500000000000000" pitchFamily="2" charset="0"/>
                        </a:rPr>
                        <a:t>Sub-total</a:t>
                      </a:r>
                      <a:endParaRPr lang="es-MX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>
                          <a:latin typeface="Montserrat" panose="00000500000000000000" pitchFamily="2" charset="0"/>
                        </a:rPr>
                        <a:t>370.37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3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anose="00000500000000000000" pitchFamily="2" charset="0"/>
                        </a:rPr>
                        <a:t>IVA 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>
                          <a:latin typeface="Montserrat" panose="00000500000000000000" pitchFamily="2" charset="0"/>
                        </a:rPr>
                        <a:t>59.26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80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Montserrat" panose="00000500000000000000" pitchFamily="2" charset="0"/>
                        </a:rPr>
                        <a:t>Cantidad a comprobar</a:t>
                      </a:r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b="1" dirty="0">
                          <a:latin typeface="Montserrat" panose="00000500000000000000" pitchFamily="2" charset="0"/>
                        </a:rPr>
                        <a:t>429.63</a:t>
                      </a:r>
                    </a:p>
                  </a:txBody>
                  <a:tcPr anchor="ctr"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34684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D8C1123C-ED2E-381B-4C54-7987F23D5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724E0FC-4603-8805-AB40-15D054406F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49" t="32304"/>
          <a:stretch/>
        </p:blipFill>
        <p:spPr>
          <a:xfrm>
            <a:off x="402700" y="1701794"/>
            <a:ext cx="6606369" cy="37618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698BC5C9-F79C-414B-A468-86BB8BA9BAC3}"/>
              </a:ext>
            </a:extLst>
          </p:cNvPr>
          <p:cNvSpPr/>
          <p:nvPr/>
        </p:nvSpPr>
        <p:spPr>
          <a:xfrm>
            <a:off x="2846988" y="3255415"/>
            <a:ext cx="4083748" cy="716973"/>
          </a:xfrm>
          <a:prstGeom prst="rect">
            <a:avLst/>
          </a:prstGeom>
          <a:noFill/>
          <a:ln w="38100"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Gráfico 5" descr="Agregar con relleno sólido">
            <a:extLst>
              <a:ext uri="{FF2B5EF4-FFF2-40B4-BE49-F238E27FC236}">
                <a16:creationId xmlns:a16="http://schemas.microsoft.com/office/drawing/2014/main" id="{4A186011-2244-C7DF-5CAE-AB060A9E3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5459" y="3812828"/>
            <a:ext cx="457200" cy="4572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A1F48BE-2A55-8BEA-1022-5ACD00B6280B}"/>
              </a:ext>
            </a:extLst>
          </p:cNvPr>
          <p:cNvSpPr txBox="1"/>
          <p:nvPr/>
        </p:nvSpPr>
        <p:spPr>
          <a:xfrm>
            <a:off x="7397062" y="4218767"/>
            <a:ext cx="991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9277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DE384-7134-46CB-BE4F-16D6B979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62928"/>
            <a:ext cx="11424920" cy="590463"/>
          </a:xfrm>
        </p:spPr>
        <p:txBody>
          <a:bodyPr/>
          <a:lstStyle/>
          <a:p>
            <a:r>
              <a:rPr lang="es-MX" sz="3200" dirty="0"/>
              <a:t>CANTIDAD EFECTIVAMENTE PAGADA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35AF386-D208-4371-80DD-4F7EFB3258CF}"/>
              </a:ext>
            </a:extLst>
          </p:cNvPr>
          <p:cNvSpPr/>
          <p:nvPr/>
        </p:nvSpPr>
        <p:spPr>
          <a:xfrm>
            <a:off x="8271164" y="2250439"/>
            <a:ext cx="3534756" cy="194056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La cantidad </a:t>
            </a:r>
            <a:r>
              <a:rPr lang="es-MX" sz="2000" b="1" dirty="0">
                <a:solidFill>
                  <a:srgbClr val="6E152E"/>
                </a:solidFill>
              </a:rPr>
              <a:t>efectivamente pagada </a:t>
            </a:r>
            <a:r>
              <a:rPr lang="es-MX" sz="2000" dirty="0">
                <a:solidFill>
                  <a:schemeClr val="bg1"/>
                </a:solidFill>
              </a:rPr>
              <a:t>por el viaticante en el establecimiento será la suma del </a:t>
            </a:r>
            <a:r>
              <a:rPr lang="es-MX" sz="2000" dirty="0" err="1">
                <a:solidFill>
                  <a:schemeClr val="bg1"/>
                </a:solidFill>
              </a:rPr>
              <a:t>Sub-total</a:t>
            </a:r>
            <a:r>
              <a:rPr lang="es-MX" sz="2000" dirty="0">
                <a:solidFill>
                  <a:schemeClr val="bg1"/>
                </a:solidFill>
              </a:rPr>
              <a:t> y el IVA menos la retención del ISR.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D83283-F2EE-710A-D3D7-F7F6E89D6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3759ADE-07E4-CD10-D903-CCC79B4E2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49" t="32304"/>
          <a:stretch/>
        </p:blipFill>
        <p:spPr>
          <a:xfrm>
            <a:off x="693646" y="1774531"/>
            <a:ext cx="6606369" cy="37618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2878110-E863-4F99-B852-A2A35AA8BE19}"/>
              </a:ext>
            </a:extLst>
          </p:cNvPr>
          <p:cNvSpPr/>
          <p:nvPr/>
        </p:nvSpPr>
        <p:spPr>
          <a:xfrm>
            <a:off x="3169227" y="4043217"/>
            <a:ext cx="3917374" cy="254000"/>
          </a:xfrm>
          <a:prstGeom prst="rect">
            <a:avLst/>
          </a:prstGeom>
          <a:noFill/>
          <a:ln w="38100"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7F00E00-6A2D-45F7-A630-5B5F9E71F051}"/>
              </a:ext>
            </a:extLst>
          </p:cNvPr>
          <p:cNvCxnSpPr>
            <a:cxnSpLocks/>
          </p:cNvCxnSpPr>
          <p:nvPr/>
        </p:nvCxnSpPr>
        <p:spPr>
          <a:xfrm flipV="1">
            <a:off x="7086601" y="4083627"/>
            <a:ext cx="1288472" cy="107372"/>
          </a:xfrm>
          <a:prstGeom prst="straightConnector1">
            <a:avLst/>
          </a:prstGeom>
          <a:ln>
            <a:solidFill>
              <a:srgbClr val="691B3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4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DE384-7134-46CB-BE4F-16D6B979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62928"/>
            <a:ext cx="11424920" cy="590463"/>
          </a:xfrm>
        </p:spPr>
        <p:txBody>
          <a:bodyPr/>
          <a:lstStyle/>
          <a:p>
            <a:r>
              <a:rPr lang="es-MX" sz="3200" dirty="0"/>
              <a:t>REGISTRO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623309B-F4EC-41FE-85C9-9488C77BC6F3}"/>
              </a:ext>
            </a:extLst>
          </p:cNvPr>
          <p:cNvSpPr/>
          <p:nvPr/>
        </p:nvSpPr>
        <p:spPr>
          <a:xfrm>
            <a:off x="613003" y="5405092"/>
            <a:ext cx="4196080" cy="772808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Se registrará en el formato Excel desglosado.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4EA52E-7173-4221-B396-EB38912AB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31369"/>
            <a:ext cx="4660086" cy="3695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1A84F05-E574-480F-A577-51458415A945}"/>
              </a:ext>
            </a:extLst>
          </p:cNvPr>
          <p:cNvSpPr/>
          <p:nvPr/>
        </p:nvSpPr>
        <p:spPr>
          <a:xfrm>
            <a:off x="6438287" y="4325290"/>
            <a:ext cx="4800601" cy="911728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En el Sistema de Contabilidad y Presupuesto (SICOP) se registrará solo la factura por la cantidad a comprobar.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2822105-9DEB-4227-B9C8-841D4DC2E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" r="3992"/>
          <a:stretch/>
        </p:blipFill>
        <p:spPr>
          <a:xfrm>
            <a:off x="5250663" y="955964"/>
            <a:ext cx="6742109" cy="314844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4D839BCD-506B-4DF8-A90B-F66E039FF417}"/>
                  </a:ext>
                </a:extLst>
              </p14:cNvPr>
              <p14:cNvContentPartPr/>
              <p14:nvPr/>
            </p14:nvContentPartPr>
            <p14:xfrm>
              <a:off x="11574916" y="3075447"/>
              <a:ext cx="342360" cy="21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4D839BCD-506B-4DF8-A90B-F66E039FF4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0916" y="2967807"/>
                <a:ext cx="450000" cy="2368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A7A4ED65-4AEC-6105-2BE5-D6FDC1BA49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5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AF547-A0ED-413B-985D-26AA880E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91" y="252466"/>
            <a:ext cx="8555520" cy="1029144"/>
          </a:xfrm>
        </p:spPr>
        <p:txBody>
          <a:bodyPr/>
          <a:lstStyle/>
          <a:p>
            <a:r>
              <a:rPr lang="es-MX" sz="2800" dirty="0">
                <a:solidFill>
                  <a:schemeClr val="tx1"/>
                </a:solidFill>
                <a:latin typeface="montserratregular"/>
              </a:rPr>
              <a:t>El valor real del servicio se compone de lo pagado al establecimiento mas los impuestos retenidos</a:t>
            </a:r>
            <a:br>
              <a:rPr lang="es-MX" sz="3600" dirty="0">
                <a:solidFill>
                  <a:schemeClr val="bg1"/>
                </a:solidFill>
                <a:latin typeface="montserratregular"/>
              </a:rPr>
            </a:br>
            <a:endParaRPr lang="es-MX" sz="3600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4603787-F5C4-44AA-999F-3E3DDE5164B8}"/>
              </a:ext>
            </a:extLst>
          </p:cNvPr>
          <p:cNvSpPr/>
          <p:nvPr/>
        </p:nvSpPr>
        <p:spPr>
          <a:xfrm>
            <a:off x="467591" y="5541551"/>
            <a:ext cx="9073347" cy="914400"/>
          </a:xfrm>
          <a:prstGeom prst="roundRect">
            <a:avLst/>
          </a:prstGeom>
          <a:solidFill>
            <a:srgbClr val="A42145"/>
          </a:solidFill>
          <a:ln w="38100">
            <a:solidFill>
              <a:srgbClr val="691B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montserratregular"/>
              </a:rPr>
              <a:t>El comisionado deberá llevar el control de sus gastos a fin de no sobrepasar la cuota de viáticos asignada; toda vez que por la retención de ISR mencionada podría exceder su limite.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66342C-D592-DF8C-4F6F-F16D917FB4C9}"/>
              </a:ext>
            </a:extLst>
          </p:cNvPr>
          <p:cNvSpPr txBox="1"/>
          <p:nvPr/>
        </p:nvSpPr>
        <p:spPr>
          <a:xfrm>
            <a:off x="10440075" y="1241083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" panose="00000500000000000000" pitchFamily="2" charset="0"/>
              </a:rPr>
              <a:t>Ejemplo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775A0B-55AA-985B-CDFA-50D5A788C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5" b="2922"/>
          <a:stretch/>
        </p:blipFill>
        <p:spPr>
          <a:xfrm>
            <a:off x="6421584" y="2105518"/>
            <a:ext cx="5203055" cy="2930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BAD48F-5A0F-1116-420D-83E15DC94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6" t="3106" r="1558" b="3146"/>
          <a:stretch/>
        </p:blipFill>
        <p:spPr>
          <a:xfrm>
            <a:off x="727365" y="2159819"/>
            <a:ext cx="5527962" cy="2875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áfico 10" descr="Cerrar con relleno sólido">
            <a:extLst>
              <a:ext uri="{FF2B5EF4-FFF2-40B4-BE49-F238E27FC236}">
                <a16:creationId xmlns:a16="http://schemas.microsoft.com/office/drawing/2014/main" id="{3D709095-9405-20F4-8D37-00EC1792D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419" y="1982931"/>
            <a:ext cx="914400" cy="914400"/>
          </a:xfrm>
          <a:prstGeom prst="rect">
            <a:avLst/>
          </a:prstGeom>
        </p:spPr>
      </p:pic>
      <p:pic>
        <p:nvPicPr>
          <p:cNvPr id="15" name="Gráfico 14" descr="Marca de verificación con relleno sólido">
            <a:extLst>
              <a:ext uri="{FF2B5EF4-FFF2-40B4-BE49-F238E27FC236}">
                <a16:creationId xmlns:a16="http://schemas.microsoft.com/office/drawing/2014/main" id="{447DF27A-91A3-B28B-B097-DB07BA36D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7073" y="1958905"/>
            <a:ext cx="914400" cy="914400"/>
          </a:xfrm>
          <a:prstGeom prst="rect">
            <a:avLst/>
          </a:prstGeom>
        </p:spPr>
      </p:pic>
      <p:pic>
        <p:nvPicPr>
          <p:cNvPr id="19" name="Gráfico 18" descr="Advertencia con relleno sólido">
            <a:extLst>
              <a:ext uri="{FF2B5EF4-FFF2-40B4-BE49-F238E27FC236}">
                <a16:creationId xmlns:a16="http://schemas.microsoft.com/office/drawing/2014/main" id="{00CD917C-50EB-7B2B-677E-817B1969CC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1658" y="78695"/>
            <a:ext cx="1162388" cy="116238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F0829F6-F48B-D8C2-24C9-2E7DAA220FE4}"/>
              </a:ext>
            </a:extLst>
          </p:cNvPr>
          <p:cNvSpPr txBox="1"/>
          <p:nvPr/>
        </p:nvSpPr>
        <p:spPr>
          <a:xfrm>
            <a:off x="6421585" y="1742257"/>
            <a:ext cx="5203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E152E"/>
                </a:solidFill>
                <a:latin typeface="Montserrat" panose="00000500000000000000" pitchFamily="2" charset="0"/>
              </a:rPr>
              <a:t>DESGLOSE DE GASTO CORRECTO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6796DA6-2EA5-050D-FC9E-59FDF6F796FE}"/>
              </a:ext>
            </a:extLst>
          </p:cNvPr>
          <p:cNvSpPr txBox="1"/>
          <p:nvPr/>
        </p:nvSpPr>
        <p:spPr>
          <a:xfrm>
            <a:off x="889819" y="1740090"/>
            <a:ext cx="5203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E152E"/>
                </a:solidFill>
                <a:latin typeface="Montserrat" panose="00000500000000000000" pitchFamily="2" charset="0"/>
              </a:rPr>
              <a:t>DESGLOSE DE GASTO INCORRECTO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770A02B-0DD0-C263-E407-408332B2B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6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DE384-7134-46CB-BE4F-16D6B979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62928"/>
            <a:ext cx="11424920" cy="590463"/>
          </a:xfrm>
        </p:spPr>
        <p:txBody>
          <a:bodyPr/>
          <a:lstStyle/>
          <a:p>
            <a:r>
              <a:rPr lang="es-MX" sz="3200" dirty="0"/>
              <a:t>REINTEGRO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2D8ADE-3E54-45C5-A4CF-3ADC94070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7" y="1371398"/>
            <a:ext cx="6660101" cy="339828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4D9B2D9-3D7D-48B3-8560-0A52C0E16526}"/>
              </a:ext>
            </a:extLst>
          </p:cNvPr>
          <p:cNvSpPr/>
          <p:nvPr/>
        </p:nvSpPr>
        <p:spPr>
          <a:xfrm>
            <a:off x="7417129" y="829682"/>
            <a:ext cx="4196080" cy="1640255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La cantidad a</a:t>
            </a:r>
            <a:r>
              <a:rPr lang="es-MX" sz="2000" b="1" dirty="0">
                <a:solidFill>
                  <a:srgbClr val="6E152E"/>
                </a:solidFill>
              </a:rPr>
              <a:t> reintegrar a la cuenta ASEA Fondo Rotatorio </a:t>
            </a:r>
            <a:r>
              <a:rPr lang="es-MX" sz="2000" dirty="0">
                <a:solidFill>
                  <a:schemeClr val="bg1"/>
                </a:solidFill>
              </a:rPr>
              <a:t>por el viaticante será la </a:t>
            </a:r>
            <a:r>
              <a:rPr lang="es-MX" sz="2000" b="1" dirty="0">
                <a:solidFill>
                  <a:srgbClr val="6E152E"/>
                </a:solidFill>
              </a:rPr>
              <a:t>Retención de ISR, </a:t>
            </a:r>
            <a:r>
              <a:rPr lang="es-MX" sz="2000" dirty="0">
                <a:solidFill>
                  <a:schemeClr val="bg1"/>
                </a:solidFill>
              </a:rPr>
              <a:t>el cual quedará dentro de los gastos por concepto de viáticos.</a:t>
            </a:r>
          </a:p>
        </p:txBody>
      </p:sp>
      <p:pic>
        <p:nvPicPr>
          <p:cNvPr id="5" name="Gráfico 4" descr="Calculadora contorno">
            <a:extLst>
              <a:ext uri="{FF2B5EF4-FFF2-40B4-BE49-F238E27FC236}">
                <a16:creationId xmlns:a16="http://schemas.microsoft.com/office/drawing/2014/main" id="{BB9B251A-1F59-4C51-A8E6-E878A92BC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2540" y="2541601"/>
            <a:ext cx="914400" cy="914400"/>
          </a:xfrm>
          <a:prstGeom prst="rect">
            <a:avLst/>
          </a:prstGeom>
        </p:spPr>
      </p:pic>
      <p:graphicFrame>
        <p:nvGraphicFramePr>
          <p:cNvPr id="6" name="Tabla 17">
            <a:extLst>
              <a:ext uri="{FF2B5EF4-FFF2-40B4-BE49-F238E27FC236}">
                <a16:creationId xmlns:a16="http://schemas.microsoft.com/office/drawing/2014/main" id="{41B1E68C-17F5-48B1-9A20-D037D412F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48287"/>
              </p:ext>
            </p:extLst>
          </p:nvPr>
        </p:nvGraphicFramePr>
        <p:xfrm>
          <a:off x="7681329" y="3437918"/>
          <a:ext cx="3728719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2097">
                  <a:extLst>
                    <a:ext uri="{9D8B030D-6E8A-4147-A177-3AD203B41FA5}">
                      <a16:colId xmlns:a16="http://schemas.microsoft.com/office/drawing/2014/main" val="1568486551"/>
                    </a:ext>
                  </a:extLst>
                </a:gridCol>
                <a:gridCol w="1556622">
                  <a:extLst>
                    <a:ext uri="{9D8B030D-6E8A-4147-A177-3AD203B41FA5}">
                      <a16:colId xmlns:a16="http://schemas.microsoft.com/office/drawing/2014/main" val="4096353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Cantidad</a:t>
                      </a:r>
                    </a:p>
                  </a:txBody>
                  <a:tcPr>
                    <a:solidFill>
                      <a:srgbClr val="6E1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Montserrat" panose="00000500000000000000" pitchFamily="2" charset="0"/>
                        </a:rPr>
                        <a:t>Cantidad a reintegrar</a:t>
                      </a:r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b="1" dirty="0">
                          <a:latin typeface="Montserrat" panose="00000500000000000000" pitchFamily="2" charset="0"/>
                        </a:rPr>
                        <a:t>= $4.63</a:t>
                      </a:r>
                    </a:p>
                  </a:txBody>
                  <a:tcPr anchor="ctr"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3468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F2898A1-9621-450F-A65E-8B6EECA4188D}"/>
              </a:ext>
            </a:extLst>
          </p:cNvPr>
          <p:cNvSpPr/>
          <p:nvPr/>
        </p:nvSpPr>
        <p:spPr>
          <a:xfrm>
            <a:off x="2646311" y="3913201"/>
            <a:ext cx="4439382" cy="254000"/>
          </a:xfrm>
          <a:prstGeom prst="rect">
            <a:avLst/>
          </a:prstGeom>
          <a:noFill/>
          <a:ln w="38100"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32B9E39-E9B2-4712-B631-D9E475BF6B99}"/>
              </a:ext>
            </a:extLst>
          </p:cNvPr>
          <p:cNvSpPr/>
          <p:nvPr/>
        </p:nvSpPr>
        <p:spPr>
          <a:xfrm>
            <a:off x="398317" y="5226887"/>
            <a:ext cx="6687375" cy="1010110"/>
          </a:xfrm>
          <a:prstGeom prst="roundRect">
            <a:avLst/>
          </a:prstGeom>
          <a:noFill/>
          <a:ln w="57150">
            <a:solidFill>
              <a:srgbClr val="691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En el caso de existir un reintegro normal por concepto de viáticos, deberá realizarse de forma independiente al reintegro por ISR. Es decir se realizaran dos transferencias.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B04CF8-CA59-6AA0-671B-1B44733C71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29359" y="431075"/>
            <a:ext cx="2553676" cy="2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44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9511</TotalTime>
  <Words>901</Words>
  <Application>Microsoft Office PowerPoint</Application>
  <PresentationFormat>Panorámica</PresentationFormat>
  <Paragraphs>78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montserratregular</vt:lpstr>
      <vt:lpstr>Arial</vt:lpstr>
      <vt:lpstr>Montserrat</vt:lpstr>
      <vt:lpstr>Montserrat Medium</vt:lpstr>
      <vt:lpstr>Montserrat SemiBold</vt:lpstr>
      <vt:lpstr>Calibri</vt:lpstr>
      <vt:lpstr>Tema de Office</vt:lpstr>
      <vt:lpstr>COMPROBACIÓN DE VIÁTICOS</vt:lpstr>
      <vt:lpstr>REGIMEN SIMPLIFICADO DE CONFIANZA </vt:lpstr>
      <vt:lpstr>RETENCIONES DE IVA</vt:lpstr>
      <vt:lpstr>IDENTIFICACIÓN PARA COMPROBACIÓN</vt:lpstr>
      <vt:lpstr>CANTIDAD A COMPROBAR</vt:lpstr>
      <vt:lpstr>CANTIDAD EFECTIVAMENTE PAGADA</vt:lpstr>
      <vt:lpstr>REGISTRO</vt:lpstr>
      <vt:lpstr>El valor real del servicio se compone de lo pagado al establecimiento mas los impuestos retenidos </vt:lpstr>
      <vt:lpstr>REINTEGRO</vt:lpstr>
      <vt:lpstr>FACTURAS RESICO QUE NO RETIENEN EL ISR CORRESPONDIENTE</vt:lpstr>
      <vt:lpstr>Presentación de PowerPoint</vt:lpstr>
      <vt:lpstr>FACTURAS RESICO QUE NO RETIENEN EL ISR CORRESPONDIENTE</vt:lpstr>
      <vt:lpstr>Actualización y/o recargo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Montserrat Zavala Hernández</cp:lastModifiedBy>
  <cp:revision>40</cp:revision>
  <cp:lastPrinted>2022-06-22T15:30:36Z</cp:lastPrinted>
  <dcterms:created xsi:type="dcterms:W3CDTF">2018-12-04T03:27:02Z</dcterms:created>
  <dcterms:modified xsi:type="dcterms:W3CDTF">2022-10-04T19:11:02Z</dcterms:modified>
</cp:coreProperties>
</file>